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94" r:id="rId3"/>
    <p:sldId id="259" r:id="rId4"/>
    <p:sldId id="273" r:id="rId5"/>
    <p:sldId id="274" r:id="rId6"/>
    <p:sldId id="279" r:id="rId7"/>
    <p:sldId id="291" r:id="rId8"/>
    <p:sldId id="292" r:id="rId9"/>
    <p:sldId id="293" r:id="rId10"/>
    <p:sldId id="290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Play" panose="020B060402020202020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jNY12BHC3Wu1xQzFxnGIBab0GH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7D0830-75A3-469E-A520-D82C376C6B4B}">
  <a:tblStyle styleId="{7E7D0830-75A3-469E-A520-D82C376C6B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AA5A1AC-C29D-4081-B06F-48CC2B5143DD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11" autoAdjust="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8483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5" name="Google Shape;10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6118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2156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7974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3607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6233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8" name="Google Shape;11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86826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1" name="Google Shape;3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/>
          <p:nvPr/>
        </p:nvSpPr>
        <p:spPr>
          <a:xfrm>
            <a:off x="0" y="2730229"/>
            <a:ext cx="5463851" cy="379562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27;p19" descr="A large cargo ship in the wate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 l="12628" t="17046" r="49442" b="20246"/>
          <a:stretch/>
        </p:blipFill>
        <p:spPr>
          <a:xfrm>
            <a:off x="-1" y="762000"/>
            <a:ext cx="5463851" cy="5081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20"/>
          <p:cNvGrpSpPr/>
          <p:nvPr/>
        </p:nvGrpSpPr>
        <p:grpSpPr>
          <a:xfrm>
            <a:off x="0" y="862154"/>
            <a:ext cx="12192000" cy="2552700"/>
            <a:chOff x="0" y="862154"/>
            <a:chExt cx="12192000" cy="2552700"/>
          </a:xfrm>
        </p:grpSpPr>
        <p:sp>
          <p:nvSpPr>
            <p:cNvPr id="32" name="Google Shape;32;p20"/>
            <p:cNvSpPr/>
            <p:nvPr/>
          </p:nvSpPr>
          <p:spPr>
            <a:xfrm>
              <a:off x="0" y="1532111"/>
              <a:ext cx="12192000" cy="187934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" name="Google Shape;33;p20"/>
            <p:cNvPicPr preferRelativeResize="0"/>
            <p:nvPr/>
          </p:nvPicPr>
          <p:blipFill rotWithShape="1">
            <a:blip r:embed="rId2">
              <a:alphaModFix/>
            </a:blip>
            <a:srcRect t="14856" b="7685"/>
            <a:stretch/>
          </p:blipFill>
          <p:spPr>
            <a:xfrm>
              <a:off x="0" y="862154"/>
              <a:ext cx="5231190" cy="2552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21"/>
          <p:cNvGrpSpPr/>
          <p:nvPr/>
        </p:nvGrpSpPr>
        <p:grpSpPr>
          <a:xfrm>
            <a:off x="330770" y="1279507"/>
            <a:ext cx="3985099" cy="3836707"/>
            <a:chOff x="330770" y="1279507"/>
            <a:chExt cx="3985099" cy="3836707"/>
          </a:xfrm>
        </p:grpSpPr>
        <p:pic>
          <p:nvPicPr>
            <p:cNvPr id="36" name="Google Shape;36;p21" descr="Shape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30770" y="451327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21" descr="Shap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71600" y="1279507"/>
              <a:ext cx="944269" cy="60293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" name="Google Shape;38;p21"/>
          <p:cNvPicPr preferRelativeResize="0"/>
          <p:nvPr/>
        </p:nvPicPr>
        <p:blipFill rotWithShape="1">
          <a:blip r:embed="rId4">
            <a:alphaModFix/>
          </a:blip>
          <a:srcRect l="11978" r="13757" b="-467"/>
          <a:stretch/>
        </p:blipFill>
        <p:spPr>
          <a:xfrm>
            <a:off x="4929448" y="-11060"/>
            <a:ext cx="7281949" cy="6537508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1"/>
          <p:cNvSpPr/>
          <p:nvPr/>
        </p:nvSpPr>
        <p:spPr>
          <a:xfrm>
            <a:off x="4929448" y="5789373"/>
            <a:ext cx="7273636" cy="77623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22"/>
          <p:cNvPicPr preferRelativeResize="0"/>
          <p:nvPr/>
        </p:nvPicPr>
        <p:blipFill rotWithShape="1">
          <a:blip r:embed="rId2">
            <a:alphaModFix/>
          </a:blip>
          <a:srcRect b="66006"/>
          <a:stretch/>
        </p:blipFill>
        <p:spPr>
          <a:xfrm>
            <a:off x="0" y="-171966"/>
            <a:ext cx="12192001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65" y="58994"/>
            <a:ext cx="1232557" cy="123255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2"/>
          <p:cNvSpPr/>
          <p:nvPr/>
        </p:nvSpPr>
        <p:spPr>
          <a:xfrm>
            <a:off x="0" y="2094578"/>
            <a:ext cx="12192000" cy="51435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/>
          <p:nvPr/>
        </p:nvSpPr>
        <p:spPr>
          <a:xfrm>
            <a:off x="6728149" y="5630416"/>
            <a:ext cx="5463851" cy="88866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23"/>
          <p:cNvPicPr preferRelativeResize="0"/>
          <p:nvPr/>
        </p:nvPicPr>
        <p:blipFill rotWithShape="1">
          <a:blip r:embed="rId2">
            <a:alphaModFix/>
          </a:blip>
          <a:srcRect l="33806" t="328" r="10650" b="13034"/>
          <a:stretch/>
        </p:blipFill>
        <p:spPr>
          <a:xfrm>
            <a:off x="6728149" y="0"/>
            <a:ext cx="5463851" cy="568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5236" y="155044"/>
            <a:ext cx="621146" cy="62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06620" y="6520873"/>
            <a:ext cx="7085380" cy="3371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/>
          <p:nvPr/>
        </p:nvSpPr>
        <p:spPr>
          <a:xfrm>
            <a:off x="0" y="0"/>
            <a:ext cx="5412509" cy="651361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82" y="147782"/>
            <a:ext cx="1228436" cy="122843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/>
        </p:nvSpPr>
        <p:spPr>
          <a:xfrm>
            <a:off x="1376218" y="382385"/>
            <a:ext cx="4036291" cy="736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800"/>
              <a:buFont typeface="Play"/>
              <a:buNone/>
            </a:pPr>
            <a:r>
              <a:rPr lang="en-US" sz="1800" b="0" i="0" u="none" strike="noStrike" cap="none" dirty="0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Your Business information Gateway to ASEAN and Beyond</a:t>
            </a:r>
            <a:endParaRPr sz="1800" b="0" i="0" u="none" strike="noStrike" cap="none" dirty="0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5412509" y="1501486"/>
            <a:ext cx="6779491" cy="2192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2428"/>
              </a:buClr>
              <a:buSzPct val="108108"/>
              <a:buFont typeface="Play"/>
              <a:buNone/>
            </a:pPr>
            <a:r>
              <a:rPr lang="en-US" sz="3600" dirty="0">
                <a:solidFill>
                  <a:srgbClr val="EE2428"/>
                </a:solidFill>
                <a:latin typeface="Play"/>
                <a:ea typeface="Play"/>
                <a:cs typeface="Play"/>
                <a:sym typeface="Play"/>
              </a:rPr>
              <a:t>Event title</a:t>
            </a:r>
            <a:endParaRPr lang="en-US" sz="2400" b="0" i="0" u="none" strike="noStrike" cap="none" dirty="0">
              <a:solidFill>
                <a:schemeClr val="bg2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6249508" y="4392214"/>
            <a:ext cx="5581734" cy="1032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1600" b="1" dirty="0">
                <a:solidFill>
                  <a:srgbClr val="00697C"/>
                </a:solidFill>
                <a:latin typeface="Play"/>
                <a:sym typeface="Play"/>
              </a:rPr>
              <a:t>Presenter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200"/>
              <a:buFont typeface="Play"/>
              <a:buNone/>
            </a:pPr>
            <a:r>
              <a:rPr lang="en-US" sz="1600" b="1" dirty="0">
                <a:solidFill>
                  <a:srgbClr val="00697C"/>
                </a:solidFill>
                <a:latin typeface="Play"/>
                <a:sym typeface="Play"/>
              </a:rPr>
              <a:t>Organisation date</a:t>
            </a:r>
            <a:endParaRPr lang="en-US" sz="1600" b="1" dirty="0">
              <a:solidFill>
                <a:srgbClr val="00697C"/>
              </a:solidFill>
              <a:latin typeface="Play"/>
            </a:endParaRPr>
          </a:p>
        </p:txBody>
      </p:sp>
      <p:pic>
        <p:nvPicPr>
          <p:cNvPr id="61" name="Google Shape;61;p1" descr="Tex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2035" y="1013400"/>
            <a:ext cx="3251872" cy="5410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45E1DD-122C-4C53-ACA9-97EA13EAED5D}"/>
              </a:ext>
            </a:extLst>
          </p:cNvPr>
          <p:cNvSpPr txBox="1"/>
          <p:nvPr/>
        </p:nvSpPr>
        <p:spPr>
          <a:xfrm>
            <a:off x="885218" y="252920"/>
            <a:ext cx="563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latin typeface="Calibri" panose="020F0502020204030204" pitchFamily="34" charset="0"/>
                <a:cs typeface="Calibri" panose="020F0502020204030204" pitchFamily="34" charset="0"/>
              </a:rPr>
              <a:t>What is ASEAN Access?</a:t>
            </a: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8A5CF0-E6EC-4AEF-91A3-E6A5BF3ADB21}"/>
              </a:ext>
            </a:extLst>
          </p:cNvPr>
          <p:cNvSpPr txBox="1"/>
          <p:nvPr/>
        </p:nvSpPr>
        <p:spPr>
          <a:xfrm>
            <a:off x="885217" y="1387736"/>
            <a:ext cx="10340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ASEAN Access is a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network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of regional and international business and international trade support organisations, delivering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practical and proactive internationalisation and matchmaking support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to businesses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0A281CE9-FCD3-4E0E-A7AD-0BFC2FDC9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32" y="3346522"/>
            <a:ext cx="11484335" cy="210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2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6;p5">
            <a:extLst>
              <a:ext uri="{FF2B5EF4-FFF2-40B4-BE49-F238E27FC236}">
                <a16:creationId xmlns:a16="http://schemas.microsoft.com/office/drawing/2014/main" id="{B7881D9E-6E78-4A45-8F12-BBF89330A6D9}"/>
              </a:ext>
            </a:extLst>
          </p:cNvPr>
          <p:cNvSpPr txBox="1"/>
          <p:nvPr/>
        </p:nvSpPr>
        <p:spPr>
          <a:xfrm>
            <a:off x="889674" y="60715"/>
            <a:ext cx="6481399" cy="834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ASEAN Access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EF87DA-2F4D-43D7-8BE0-F25867D9C70E}"/>
              </a:ext>
            </a:extLst>
          </p:cNvPr>
          <p:cNvSpPr txBox="1"/>
          <p:nvPr/>
        </p:nvSpPr>
        <p:spPr>
          <a:xfrm>
            <a:off x="2441643" y="1848255"/>
            <a:ext cx="6167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ADD ASEAN ACCESS VIDEO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Google Shape;52;p3">
            <a:extLst>
              <a:ext uri="{FF2B5EF4-FFF2-40B4-BE49-F238E27FC236}">
                <a16:creationId xmlns:a16="http://schemas.microsoft.com/office/drawing/2014/main" id="{0190D93D-5647-4A97-A882-3C11048714E9}"/>
              </a:ext>
            </a:extLst>
          </p:cNvPr>
          <p:cNvSpPr txBox="1"/>
          <p:nvPr/>
        </p:nvSpPr>
        <p:spPr>
          <a:xfrm>
            <a:off x="2154676" y="194826"/>
            <a:ext cx="6315075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should join ASEAN Access?</a:t>
            </a:r>
            <a:endParaRPr dirty="0"/>
          </a:p>
        </p:txBody>
      </p:sp>
      <p:sp>
        <p:nvSpPr>
          <p:cNvPr id="13" name="Google Shape;53;p3">
            <a:extLst>
              <a:ext uri="{FF2B5EF4-FFF2-40B4-BE49-F238E27FC236}">
                <a16:creationId xmlns:a16="http://schemas.microsoft.com/office/drawing/2014/main" id="{814DE77F-F805-4646-9547-19A12DC83BB7}"/>
              </a:ext>
            </a:extLst>
          </p:cNvPr>
          <p:cNvSpPr txBox="1"/>
          <p:nvPr/>
        </p:nvSpPr>
        <p:spPr>
          <a:xfrm>
            <a:off x="1344444" y="1491628"/>
            <a:ext cx="8420100" cy="3265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SMEs </a:t>
            </a: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are looking to </a:t>
            </a:r>
            <a:r>
              <a:rPr lang="en-US" sz="2025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internationalise</a:t>
            </a: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need advice, information and practical support and contacts in the new market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Businesses who have services and expertise that can help foreign SMEs enter the local market = </a:t>
            </a:r>
            <a:r>
              <a:rPr lang="en-US" sz="20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 Providers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endParaRPr lang="en-US" sz="202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</a:pPr>
            <a:r>
              <a:rPr lang="en-US" sz="2025" i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NB! Service Providers are not companies interested in exporting their own products/brands</a:t>
            </a:r>
            <a:endParaRPr i="1" dirty="0"/>
          </a:p>
          <a:p>
            <a:pPr marL="342900" marR="0" lvl="0" indent="-21431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30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Google Shape;59;p4">
            <a:extLst>
              <a:ext uri="{FF2B5EF4-FFF2-40B4-BE49-F238E27FC236}">
                <a16:creationId xmlns:a16="http://schemas.microsoft.com/office/drawing/2014/main" id="{3E48B29F-7F57-4A84-BFB9-A446E702F3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69" t="12682" r="-212" b="27427"/>
          <a:stretch/>
        </p:blipFill>
        <p:spPr>
          <a:xfrm>
            <a:off x="914398" y="1274128"/>
            <a:ext cx="10204316" cy="46085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60;p4">
            <a:extLst>
              <a:ext uri="{FF2B5EF4-FFF2-40B4-BE49-F238E27FC236}">
                <a16:creationId xmlns:a16="http://schemas.microsoft.com/office/drawing/2014/main" id="{B03895CB-60FB-49DF-B1CA-F38CA8777B23}"/>
              </a:ext>
            </a:extLst>
          </p:cNvPr>
          <p:cNvSpPr txBox="1"/>
          <p:nvPr/>
        </p:nvSpPr>
        <p:spPr>
          <a:xfrm>
            <a:off x="1783403" y="304645"/>
            <a:ext cx="700116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exactly are Service Providers?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121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2AC58E8-E2F8-481E-A2C4-44EBB1613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852" y="1761160"/>
            <a:ext cx="4200728" cy="42007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9D408C-AB36-4796-9CBD-C01FEC2AABE2}"/>
              </a:ext>
            </a:extLst>
          </p:cNvPr>
          <p:cNvSpPr txBox="1"/>
          <p:nvPr/>
        </p:nvSpPr>
        <p:spPr>
          <a:xfrm>
            <a:off x="967902" y="282262"/>
            <a:ext cx="102561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Virtual business matchmaking </a:t>
            </a:r>
          </a:p>
          <a:p>
            <a:pPr algn="ctr"/>
            <a:r>
              <a:rPr lang="en-GB" sz="3200" b="1" dirty="0"/>
              <a:t>and </a:t>
            </a:r>
          </a:p>
          <a:p>
            <a:pPr algn="ctr"/>
            <a:r>
              <a:rPr lang="en-GB" sz="3200" b="1" dirty="0"/>
              <a:t>market access events</a:t>
            </a:r>
          </a:p>
        </p:txBody>
      </p:sp>
    </p:spTree>
    <p:extLst>
      <p:ext uri="{BB962C8B-B14F-4D97-AF65-F5344CB8AC3E}">
        <p14:creationId xmlns:p14="http://schemas.microsoft.com/office/powerpoint/2010/main" val="10002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FC1598-1EA8-49A2-B737-7358F5DE851D}"/>
              </a:ext>
            </a:extLst>
          </p:cNvPr>
          <p:cNvSpPr txBox="1"/>
          <p:nvPr/>
        </p:nvSpPr>
        <p:spPr>
          <a:xfrm>
            <a:off x="1848254" y="1877438"/>
            <a:ext cx="7908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ADD ASEAN ACCESS MATCH VIDEO HERE</a:t>
            </a:r>
          </a:p>
        </p:txBody>
      </p:sp>
    </p:spTree>
    <p:extLst>
      <p:ext uri="{BB962C8B-B14F-4D97-AF65-F5344CB8AC3E}">
        <p14:creationId xmlns:p14="http://schemas.microsoft.com/office/powerpoint/2010/main" val="127006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A3A905-62DF-490A-94FE-4EA6EECC0290}"/>
              </a:ext>
            </a:extLst>
          </p:cNvPr>
          <p:cNvSpPr txBox="1"/>
          <p:nvPr/>
        </p:nvSpPr>
        <p:spPr>
          <a:xfrm>
            <a:off x="671209" y="1347086"/>
            <a:ext cx="8443608" cy="440377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b="1" dirty="0"/>
              <a:t>Key benefits (for event organisers and businesses)</a:t>
            </a:r>
            <a:r>
              <a:rPr lang="en-GB" sz="1800" dirty="0"/>
              <a:t>: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Time and cost efficient 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One-time registration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Unlimited events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Product and technology showcase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Growing business community 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Free to use and participate 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FE7134D-CE86-40F4-9B56-61A9A9A2B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48" y="131131"/>
            <a:ext cx="637161" cy="63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2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7542C7-1B28-425E-8080-A0818DFC6757}"/>
              </a:ext>
            </a:extLst>
          </p:cNvPr>
          <p:cNvSpPr txBox="1"/>
          <p:nvPr/>
        </p:nvSpPr>
        <p:spPr>
          <a:xfrm>
            <a:off x="457200" y="1408176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904834-4169-4AE5-A033-938EA406D5EB}"/>
              </a:ext>
            </a:extLst>
          </p:cNvPr>
          <p:cNvSpPr txBox="1"/>
          <p:nvPr/>
        </p:nvSpPr>
        <p:spPr>
          <a:xfrm>
            <a:off x="530352" y="1298448"/>
            <a:ext cx="3182112" cy="460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A3A905-62DF-490A-94FE-4EA6EECC0290}"/>
              </a:ext>
            </a:extLst>
          </p:cNvPr>
          <p:cNvSpPr txBox="1"/>
          <p:nvPr/>
        </p:nvSpPr>
        <p:spPr>
          <a:xfrm>
            <a:off x="4504944" y="2782669"/>
            <a:ext cx="3182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Questions?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7116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0"/>
          <p:cNvSpPr txBox="1"/>
          <p:nvPr/>
        </p:nvSpPr>
        <p:spPr>
          <a:xfrm>
            <a:off x="1" y="443471"/>
            <a:ext cx="6720840" cy="622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4000"/>
              <a:buFont typeface="Play"/>
              <a:buNone/>
            </a:pPr>
            <a:r>
              <a:rPr lang="en-US" sz="40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4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4" name="Google Shape;394;p10"/>
          <p:cNvSpPr txBox="1"/>
          <p:nvPr/>
        </p:nvSpPr>
        <p:spPr>
          <a:xfrm>
            <a:off x="1031860" y="1262633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5" name="Google Shape;395;p10"/>
          <p:cNvSpPr txBox="1"/>
          <p:nvPr/>
        </p:nvSpPr>
        <p:spPr>
          <a:xfrm>
            <a:off x="1031860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Brunei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6" name="Google Shape;396;p10"/>
          <p:cNvSpPr txBox="1"/>
          <p:nvPr/>
        </p:nvSpPr>
        <p:spPr>
          <a:xfrm>
            <a:off x="1031860" y="2105684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សូមអរគុណ។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7" name="Google Shape;397;p10"/>
          <p:cNvSpPr txBox="1"/>
          <p:nvPr/>
        </p:nvSpPr>
        <p:spPr>
          <a:xfrm>
            <a:off x="1031860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Cambodia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8" name="Google Shape;398;p10"/>
          <p:cNvSpPr txBox="1"/>
          <p:nvPr/>
        </p:nvSpPr>
        <p:spPr>
          <a:xfrm>
            <a:off x="1031860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9" name="Google Shape;399;p10"/>
          <p:cNvSpPr txBox="1"/>
          <p:nvPr/>
        </p:nvSpPr>
        <p:spPr>
          <a:xfrm>
            <a:off x="1031860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Indonesia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0" name="Google Shape;400;p10"/>
          <p:cNvSpPr txBox="1"/>
          <p:nvPr/>
        </p:nvSpPr>
        <p:spPr>
          <a:xfrm>
            <a:off x="1031860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ຂອບໃຈ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1" name="Google Shape;401;p10"/>
          <p:cNvSpPr txBox="1"/>
          <p:nvPr/>
        </p:nvSpPr>
        <p:spPr>
          <a:xfrm>
            <a:off x="1031860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 PDR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2" name="Google Shape;402;p10"/>
          <p:cNvSpPr txBox="1"/>
          <p:nvPr/>
        </p:nvSpPr>
        <p:spPr>
          <a:xfrm>
            <a:off x="1031860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Terima Kasih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3" name="Google Shape;403;p10"/>
          <p:cNvSpPr txBox="1"/>
          <p:nvPr/>
        </p:nvSpPr>
        <p:spPr>
          <a:xfrm>
            <a:off x="1031860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Malaysia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4" name="Google Shape;404;p10"/>
          <p:cNvSpPr txBox="1"/>
          <p:nvPr/>
        </p:nvSpPr>
        <p:spPr>
          <a:xfrm>
            <a:off x="3609328" y="1262633"/>
            <a:ext cx="2371061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ကျေးဇူးတင်ပါတယ် 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5" name="Google Shape;405;p10"/>
          <p:cNvSpPr txBox="1"/>
          <p:nvPr/>
        </p:nvSpPr>
        <p:spPr>
          <a:xfrm>
            <a:off x="3904808" y="1653503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Myanmar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6" name="Google Shape;406;p10"/>
          <p:cNvSpPr txBox="1"/>
          <p:nvPr/>
        </p:nvSpPr>
        <p:spPr>
          <a:xfrm>
            <a:off x="3779449" y="2105684"/>
            <a:ext cx="2020185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Salamat Sa Iyo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7" name="Google Shape;407;p10"/>
          <p:cNvSpPr txBox="1"/>
          <p:nvPr/>
        </p:nvSpPr>
        <p:spPr>
          <a:xfrm>
            <a:off x="3904808" y="2496554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The Philippines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8" name="Google Shape;408;p10"/>
          <p:cNvSpPr txBox="1"/>
          <p:nvPr/>
        </p:nvSpPr>
        <p:spPr>
          <a:xfrm>
            <a:off x="3904808" y="2915578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Thank you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09" name="Google Shape;409;p10"/>
          <p:cNvSpPr txBox="1"/>
          <p:nvPr/>
        </p:nvSpPr>
        <p:spPr>
          <a:xfrm>
            <a:off x="3904808" y="3315157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Singapore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0" name="Google Shape;410;p10"/>
          <p:cNvSpPr txBox="1"/>
          <p:nvPr/>
        </p:nvSpPr>
        <p:spPr>
          <a:xfrm>
            <a:off x="3904808" y="378542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Play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ขอบคุณ</a:t>
            </a:r>
            <a:endParaRPr sz="20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1" name="Google Shape;411;p10"/>
          <p:cNvSpPr txBox="1"/>
          <p:nvPr/>
        </p:nvSpPr>
        <p:spPr>
          <a:xfrm>
            <a:off x="3904808" y="4176290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Thailand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2" name="Google Shape;412;p10"/>
          <p:cNvSpPr txBox="1"/>
          <p:nvPr/>
        </p:nvSpPr>
        <p:spPr>
          <a:xfrm>
            <a:off x="3904808" y="4653270"/>
            <a:ext cx="1803793" cy="49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00697C"/>
                </a:solidFill>
                <a:latin typeface="Calibri"/>
                <a:ea typeface="Calibri"/>
                <a:cs typeface="Calibri"/>
                <a:sym typeface="Calibri"/>
              </a:rPr>
              <a:t>cảm ơn bạn </a:t>
            </a:r>
            <a:endParaRPr sz="2000" b="0" i="0" u="none" strike="noStrike" cap="none">
              <a:solidFill>
                <a:srgbClr val="00697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0"/>
          <p:cNvSpPr txBox="1"/>
          <p:nvPr/>
        </p:nvSpPr>
        <p:spPr>
          <a:xfrm>
            <a:off x="3904808" y="5052849"/>
            <a:ext cx="18037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Viet Nam</a:t>
            </a:r>
            <a:endParaRPr sz="1600" b="0" i="0" u="none" strike="noStrike" cap="non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14" name="Google Shape;414;p10"/>
          <p:cNvSpPr/>
          <p:nvPr/>
        </p:nvSpPr>
        <p:spPr>
          <a:xfrm>
            <a:off x="2973994" y="5757965"/>
            <a:ext cx="2891246" cy="41265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0"/>
          <p:cNvSpPr txBox="1"/>
          <p:nvPr/>
        </p:nvSpPr>
        <p:spPr>
          <a:xfrm>
            <a:off x="1406378" y="5830524"/>
            <a:ext cx="5652935" cy="49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7C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00697C"/>
                </a:solidFill>
                <a:latin typeface="Play"/>
                <a:ea typeface="Play"/>
                <a:cs typeface="Play"/>
                <a:sym typeface="Play"/>
              </a:rPr>
              <a:t>www.aseanaccess.com</a:t>
            </a: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 strike="noStrike" cap="none">
              <a:solidFill>
                <a:srgbClr val="00697C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416" name="Google Shape;416;p10" descr="Magnifying glass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883" y="5823020"/>
            <a:ext cx="286512" cy="28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8624" r="34589" b="-3440"/>
          <a:stretch/>
        </p:blipFill>
        <p:spPr>
          <a:xfrm>
            <a:off x="2199769" y="5863582"/>
            <a:ext cx="450742" cy="28426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10"/>
          <p:cNvSpPr/>
          <p:nvPr/>
        </p:nvSpPr>
        <p:spPr>
          <a:xfrm>
            <a:off x="2050044" y="5700055"/>
            <a:ext cx="545199" cy="528473"/>
          </a:xfrm>
          <a:prstGeom prst="ellipse">
            <a:avLst/>
          </a:prstGeom>
          <a:solidFill>
            <a:srgbClr val="0069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10" descr="A picture containing text, ax, wheel, gea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77752" b="-19632"/>
          <a:stretch/>
        </p:blipFill>
        <p:spPr>
          <a:xfrm>
            <a:off x="2233978" y="5769172"/>
            <a:ext cx="259266" cy="3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5240" y="12904"/>
            <a:ext cx="6318517" cy="6504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12764</TotalTime>
  <Words>210</Words>
  <Application>Microsoft Office PowerPoint</Application>
  <PresentationFormat>Widescreen</PresentationFormat>
  <Paragraphs>50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Arial</vt:lpstr>
      <vt:lpstr>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3674</dc:creator>
  <cp:lastModifiedBy>triin udris</cp:lastModifiedBy>
  <cp:revision>78</cp:revision>
  <dcterms:created xsi:type="dcterms:W3CDTF">2021-08-18T09:52:18Z</dcterms:created>
  <dcterms:modified xsi:type="dcterms:W3CDTF">2022-01-28T05:39:08Z</dcterms:modified>
</cp:coreProperties>
</file>