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70" r:id="rId2"/>
    <p:sldId id="257" r:id="rId3"/>
    <p:sldId id="259" r:id="rId4"/>
    <p:sldId id="258" r:id="rId5"/>
    <p:sldId id="260" r:id="rId6"/>
    <p:sldId id="261" r:id="rId7"/>
    <p:sldId id="262" r:id="rId8"/>
    <p:sldId id="263" r:id="rId9"/>
    <p:sldId id="265" r:id="rId10"/>
    <p:sldId id="273" r:id="rId11"/>
    <p:sldId id="266" r:id="rId12"/>
    <p:sldId id="269" r:id="rId13"/>
  </p:sldIdLst>
  <p:sldSz cx="12192000" cy="6858000"/>
  <p:notesSz cx="6858000" cy="9144000"/>
  <p:embeddedFontLst>
    <p:embeddedFont>
      <p:font typeface="Calibri" panose="020F0502020204030204" pitchFamily="34" charset="0"/>
      <p:regular r:id="rId14"/>
      <p:bold r:id="rId15"/>
      <p:italic r:id="rId16"/>
      <p:boldItalic r:id="rId17"/>
    </p:embeddedFont>
    <p:embeddedFont>
      <p:font typeface="Futura Condensed Extra" pitchFamily="50" charset="0"/>
      <p:bold r:id="rId18"/>
    </p:embeddedFont>
    <p:embeddedFont>
      <p:font typeface="HelveticaNowDisplay Black" panose="020B0A04030202020204" pitchFamily="34" charset="0"/>
      <p:bold r:id="rId19"/>
      <p:boldItalic r:id="rId20"/>
    </p:embeddedFont>
    <p:embeddedFont>
      <p:font typeface="HelveticaNowDisplay Bold" panose="020B0804030202020204" pitchFamily="34" charset="0"/>
      <p:bold r:id="rId21"/>
      <p:boldItalic r:id="rId22"/>
    </p:embeddedFont>
    <p:embeddedFont>
      <p:font typeface="HelveticaNowDisplay Light" panose="020B0404030202020204" pitchFamily="34" charset="0"/>
      <p:regular r:id="rId23"/>
      <p:italic r:id="rId24"/>
    </p:embeddedFont>
    <p:embeddedFont>
      <p:font typeface="HelveticaNowDisplay Medium" panose="020B0604030202020204" pitchFamily="34" charset="0"/>
      <p:regular r:id="rId25"/>
      <p:italic r:id="rId26"/>
    </p:embeddedFont>
    <p:embeddedFont>
      <p:font typeface="HelveticaNowDisplay Regular" panose="020B0504030202020204" pitchFamily="34" charset="0"/>
      <p:regular r:id="rId27"/>
      <p:italic r:id="rId28"/>
    </p:embeddedFont>
  </p:embeddedFontLst>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58C"/>
    <a:srgbClr val="00697C"/>
    <a:srgbClr val="FFFFFF"/>
    <a:srgbClr val="0417D6"/>
    <a:srgbClr val="EE4027"/>
    <a:srgbClr val="DADADA"/>
    <a:srgbClr val="ED75A8"/>
    <a:srgbClr val="3EBEEC"/>
    <a:srgbClr val="64B67F"/>
    <a:srgbClr val="184F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3" d="100"/>
          <a:sy n="83" d="100"/>
        </p:scale>
        <p:origin x="4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0.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0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8213A45-23FA-464A-8078-632D89104071}"/>
              </a:ext>
            </a:extLst>
          </p:cNvPr>
          <p:cNvGrpSpPr/>
          <p:nvPr userDrawn="1"/>
        </p:nvGrpSpPr>
        <p:grpSpPr>
          <a:xfrm>
            <a:off x="0" y="0"/>
            <a:ext cx="5412509" cy="6522004"/>
            <a:chOff x="0" y="0"/>
            <a:chExt cx="5412509" cy="6522004"/>
          </a:xfrm>
        </p:grpSpPr>
        <p:sp>
          <p:nvSpPr>
            <p:cNvPr id="12" name="Rectangle 11">
              <a:extLst>
                <a:ext uri="{FF2B5EF4-FFF2-40B4-BE49-F238E27FC236}">
                  <a16:creationId xmlns:a16="http://schemas.microsoft.com/office/drawing/2014/main" id="{C924436E-FDB0-4F1F-A4D9-F49483296FFE}"/>
                </a:ext>
              </a:extLst>
            </p:cNvPr>
            <p:cNvSpPr/>
            <p:nvPr/>
          </p:nvSpPr>
          <p:spPr>
            <a:xfrm>
              <a:off x="0" y="0"/>
              <a:ext cx="5412509" cy="65136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796F2AE5-D342-4DAA-A06D-6EE098C2DF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782" y="147782"/>
              <a:ext cx="1228436" cy="1228436"/>
            </a:xfrm>
            <a:prstGeom prst="rect">
              <a:avLst/>
            </a:prstGeom>
          </p:spPr>
        </p:pic>
        <p:sp>
          <p:nvSpPr>
            <p:cNvPr id="14" name="Title 1">
              <a:extLst>
                <a:ext uri="{FF2B5EF4-FFF2-40B4-BE49-F238E27FC236}">
                  <a16:creationId xmlns:a16="http://schemas.microsoft.com/office/drawing/2014/main" id="{1D8A8A1B-61D4-414C-95B1-B9FAF8FDD309}"/>
                </a:ext>
              </a:extLst>
            </p:cNvPr>
            <p:cNvSpPr txBox="1">
              <a:spLocks/>
            </p:cNvSpPr>
            <p:nvPr/>
          </p:nvSpPr>
          <p:spPr>
            <a:xfrm>
              <a:off x="1376218" y="382385"/>
              <a:ext cx="4036291" cy="736716"/>
            </a:xfrm>
            <a:prstGeom prst="rect">
              <a:avLst/>
            </a:prstGeom>
          </p:spPr>
          <p:txBody>
            <a:bodyPr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800" dirty="0">
                  <a:solidFill>
                    <a:srgbClr val="00697C"/>
                  </a:solidFill>
                  <a:latin typeface="HelveticaNowDisplay Medium" panose="020B0604030202020204" pitchFamily="34" charset="0"/>
                  <a:cs typeface="HelveticaNowDisplay Medium" panose="020B0604030202020204" pitchFamily="34" charset="0"/>
                </a:rPr>
                <a:t>Your Business information Gateway</a:t>
              </a:r>
              <a:r>
                <a:rPr lang="en-US" sz="1800" dirty="0">
                  <a:solidFill>
                    <a:srgbClr val="00697C"/>
                  </a:solidFill>
                  <a:latin typeface="HelveticaNowDisplay Medium" panose="020B0604030202020204" pitchFamily="34" charset="0"/>
                </a:rPr>
                <a:t> to ASEAN and Beyond</a:t>
              </a:r>
              <a:endParaRPr lang="en-US" sz="1800" dirty="0">
                <a:solidFill>
                  <a:srgbClr val="00697C"/>
                </a:solidFill>
                <a:latin typeface="HelveticaNowDisplay Medium" panose="020B0604030202020204" pitchFamily="34" charset="0"/>
                <a:cs typeface="HelveticaNowDisplay Medium" panose="020B0604030202020204" pitchFamily="34" charset="0"/>
              </a:endParaRPr>
            </a:p>
          </p:txBody>
        </p:sp>
        <p:pic>
          <p:nvPicPr>
            <p:cNvPr id="15" name="Picture 14">
              <a:extLst>
                <a:ext uri="{FF2B5EF4-FFF2-40B4-BE49-F238E27FC236}">
                  <a16:creationId xmlns:a16="http://schemas.microsoft.com/office/drawing/2014/main" id="{84878715-F635-42E9-B75F-F6F8E23C5015}"/>
                </a:ext>
              </a:extLst>
            </p:cNvPr>
            <p:cNvPicPr>
              <a:picLocks noChangeAspect="1"/>
            </p:cNvPicPr>
            <p:nvPr/>
          </p:nvPicPr>
          <p:blipFill rotWithShape="1">
            <a:blip r:embed="rId3">
              <a:extLst>
                <a:ext uri="{28A0092B-C50C-407E-A947-70E740481C1C}">
                  <a14:useLocalDpi xmlns:a14="http://schemas.microsoft.com/office/drawing/2010/main" val="0"/>
                </a:ext>
              </a:extLst>
            </a:blip>
            <a:srcRect l="29935"/>
            <a:stretch/>
          </p:blipFill>
          <p:spPr>
            <a:xfrm>
              <a:off x="0" y="1384607"/>
              <a:ext cx="5412509" cy="5137397"/>
            </a:xfrm>
            <a:prstGeom prst="rect">
              <a:avLst/>
            </a:prstGeom>
          </p:spPr>
        </p:pic>
      </p:grpSp>
    </p:spTree>
    <p:extLst>
      <p:ext uri="{BB962C8B-B14F-4D97-AF65-F5344CB8AC3E}">
        <p14:creationId xmlns:p14="http://schemas.microsoft.com/office/powerpoint/2010/main" val="978437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E40B9E3-0390-476B-8EEC-B72CBE680DCF}"/>
              </a:ext>
            </a:extLst>
          </p:cNvPr>
          <p:cNvGrpSpPr/>
          <p:nvPr userDrawn="1"/>
        </p:nvGrpSpPr>
        <p:grpSpPr>
          <a:xfrm>
            <a:off x="6728149" y="0"/>
            <a:ext cx="5463851" cy="4389120"/>
            <a:chOff x="6728149" y="0"/>
            <a:chExt cx="5463851" cy="4389120"/>
          </a:xfrm>
        </p:grpSpPr>
        <p:sp>
          <p:nvSpPr>
            <p:cNvPr id="10" name="Rectangle 9">
              <a:extLst>
                <a:ext uri="{FF2B5EF4-FFF2-40B4-BE49-F238E27FC236}">
                  <a16:creationId xmlns:a16="http://schemas.microsoft.com/office/drawing/2014/main" id="{642E7600-0538-4648-99C2-012C4B37F4CE}"/>
                </a:ext>
              </a:extLst>
            </p:cNvPr>
            <p:cNvSpPr/>
            <p:nvPr/>
          </p:nvSpPr>
          <p:spPr>
            <a:xfrm>
              <a:off x="6728149" y="0"/>
              <a:ext cx="5463851" cy="43891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11" name="Picture 10" descr="A picture containing sky, outdoor, city, river&#10;&#10;Description automatically generated">
              <a:extLst>
                <a:ext uri="{FF2B5EF4-FFF2-40B4-BE49-F238E27FC236}">
                  <a16:creationId xmlns:a16="http://schemas.microsoft.com/office/drawing/2014/main" id="{45FB16B8-0BB9-473E-B203-158751455CA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59" r="1181"/>
            <a:stretch/>
          </p:blipFill>
          <p:spPr>
            <a:xfrm>
              <a:off x="6728149" y="0"/>
              <a:ext cx="5463851" cy="3481311"/>
            </a:xfrm>
            <a:prstGeom prst="rect">
              <a:avLst/>
            </a:prstGeom>
          </p:spPr>
        </p:pic>
      </p:grpSp>
    </p:spTree>
    <p:extLst>
      <p:ext uri="{BB962C8B-B14F-4D97-AF65-F5344CB8AC3E}">
        <p14:creationId xmlns:p14="http://schemas.microsoft.com/office/powerpoint/2010/main" val="3842867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4328562-1406-4497-8246-3BD8021FDB59}"/>
              </a:ext>
            </a:extLst>
          </p:cNvPr>
          <p:cNvSpPr/>
          <p:nvPr userDrawn="1"/>
        </p:nvSpPr>
        <p:spPr>
          <a:xfrm>
            <a:off x="6740777" y="2734611"/>
            <a:ext cx="5451223" cy="38044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8" name="Picture 7">
            <a:extLst>
              <a:ext uri="{FF2B5EF4-FFF2-40B4-BE49-F238E27FC236}">
                <a16:creationId xmlns:a16="http://schemas.microsoft.com/office/drawing/2014/main" id="{CEBFF26D-EBDD-4A7C-BAED-5F7E8282B1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0777" y="2734057"/>
            <a:ext cx="5451224" cy="3115364"/>
          </a:xfrm>
          <a:prstGeom prst="rect">
            <a:avLst/>
          </a:prstGeom>
        </p:spPr>
      </p:pic>
      <p:pic>
        <p:nvPicPr>
          <p:cNvPr id="4" name="Picture 3">
            <a:extLst>
              <a:ext uri="{FF2B5EF4-FFF2-40B4-BE49-F238E27FC236}">
                <a16:creationId xmlns:a16="http://schemas.microsoft.com/office/drawing/2014/main" id="{1A452861-B227-4BB7-99A2-6DC3697F399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520873"/>
            <a:ext cx="7085380" cy="337127"/>
          </a:xfrm>
          <a:prstGeom prst="rect">
            <a:avLst/>
          </a:prstGeom>
        </p:spPr>
      </p:pic>
      <p:pic>
        <p:nvPicPr>
          <p:cNvPr id="5" name="Picture 4">
            <a:extLst>
              <a:ext uri="{FF2B5EF4-FFF2-40B4-BE49-F238E27FC236}">
                <a16:creationId xmlns:a16="http://schemas.microsoft.com/office/drawing/2014/main" id="{BF660D2B-9108-442C-88D1-DDF121DCF90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06620" y="6520873"/>
            <a:ext cx="7085380" cy="337127"/>
          </a:xfrm>
          <a:prstGeom prst="rect">
            <a:avLst/>
          </a:prstGeom>
        </p:spPr>
      </p:pic>
    </p:spTree>
    <p:extLst>
      <p:ext uri="{BB962C8B-B14F-4D97-AF65-F5344CB8AC3E}">
        <p14:creationId xmlns:p14="http://schemas.microsoft.com/office/powerpoint/2010/main" val="3738919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0EE550-D6CC-4015-BCF3-30514F81718D}"/>
              </a:ext>
            </a:extLst>
          </p:cNvPr>
          <p:cNvSpPr/>
          <p:nvPr userDrawn="1"/>
        </p:nvSpPr>
        <p:spPr>
          <a:xfrm>
            <a:off x="0" y="2730229"/>
            <a:ext cx="5463851" cy="37956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8" name="Picture 7" descr="A large cargo ship in the water&#10;&#10;Description automatically generated with low confidence">
            <a:extLst>
              <a:ext uri="{FF2B5EF4-FFF2-40B4-BE49-F238E27FC236}">
                <a16:creationId xmlns:a16="http://schemas.microsoft.com/office/drawing/2014/main" id="{066D9265-412C-4D0C-A690-A9F0C12E91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628" t="17046" r="49442" b="20248"/>
          <a:stretch/>
        </p:blipFill>
        <p:spPr>
          <a:xfrm>
            <a:off x="-1" y="762000"/>
            <a:ext cx="5463851" cy="5081016"/>
          </a:xfrm>
          <a:prstGeom prst="rect">
            <a:avLst/>
          </a:prstGeom>
        </p:spPr>
      </p:pic>
      <p:pic>
        <p:nvPicPr>
          <p:cNvPr id="4" name="Picture 3">
            <a:extLst>
              <a:ext uri="{FF2B5EF4-FFF2-40B4-BE49-F238E27FC236}">
                <a16:creationId xmlns:a16="http://schemas.microsoft.com/office/drawing/2014/main" id="{8E167D20-3296-44B6-BABC-451169CEB14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520873"/>
            <a:ext cx="7085380" cy="337127"/>
          </a:xfrm>
          <a:prstGeom prst="rect">
            <a:avLst/>
          </a:prstGeom>
        </p:spPr>
      </p:pic>
      <p:pic>
        <p:nvPicPr>
          <p:cNvPr id="5" name="Picture 4">
            <a:extLst>
              <a:ext uri="{FF2B5EF4-FFF2-40B4-BE49-F238E27FC236}">
                <a16:creationId xmlns:a16="http://schemas.microsoft.com/office/drawing/2014/main" id="{419A04CF-3C97-4E1E-AE4B-10CFF77B414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06620" y="6520873"/>
            <a:ext cx="7085380" cy="337127"/>
          </a:xfrm>
          <a:prstGeom prst="rect">
            <a:avLst/>
          </a:prstGeom>
        </p:spPr>
      </p:pic>
    </p:spTree>
    <p:extLst>
      <p:ext uri="{BB962C8B-B14F-4D97-AF65-F5344CB8AC3E}">
        <p14:creationId xmlns:p14="http://schemas.microsoft.com/office/powerpoint/2010/main" val="3602499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4BEEC98-DB88-4A6E-979A-3256C1E0D480}"/>
              </a:ext>
            </a:extLst>
          </p:cNvPr>
          <p:cNvGrpSpPr/>
          <p:nvPr userDrawn="1"/>
        </p:nvGrpSpPr>
        <p:grpSpPr>
          <a:xfrm>
            <a:off x="0" y="862154"/>
            <a:ext cx="12192000" cy="2552700"/>
            <a:chOff x="0" y="862154"/>
            <a:chExt cx="12192000" cy="2552700"/>
          </a:xfrm>
        </p:grpSpPr>
        <p:sp>
          <p:nvSpPr>
            <p:cNvPr id="11" name="Rectangle 10">
              <a:extLst>
                <a:ext uri="{FF2B5EF4-FFF2-40B4-BE49-F238E27FC236}">
                  <a16:creationId xmlns:a16="http://schemas.microsoft.com/office/drawing/2014/main" id="{F6405BCD-D647-4D71-BA16-3C2A597684FB}"/>
                </a:ext>
              </a:extLst>
            </p:cNvPr>
            <p:cNvSpPr/>
            <p:nvPr/>
          </p:nvSpPr>
          <p:spPr>
            <a:xfrm>
              <a:off x="0" y="1532111"/>
              <a:ext cx="12192000" cy="1879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12" name="Picture 11">
              <a:extLst>
                <a:ext uri="{FF2B5EF4-FFF2-40B4-BE49-F238E27FC236}">
                  <a16:creationId xmlns:a16="http://schemas.microsoft.com/office/drawing/2014/main" id="{B39979C1-D3BC-4FAD-8D22-3335FC8F8FF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856" b="7687"/>
            <a:stretch/>
          </p:blipFill>
          <p:spPr>
            <a:xfrm>
              <a:off x="0" y="862154"/>
              <a:ext cx="5231190" cy="2552700"/>
            </a:xfrm>
            <a:prstGeom prst="rect">
              <a:avLst/>
            </a:prstGeom>
          </p:spPr>
        </p:pic>
      </p:grpSp>
    </p:spTree>
    <p:extLst>
      <p:ext uri="{BB962C8B-B14F-4D97-AF65-F5344CB8AC3E}">
        <p14:creationId xmlns:p14="http://schemas.microsoft.com/office/powerpoint/2010/main" val="4112101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E4ED7F1-EE7D-422E-B703-9CE28FC7D65E}"/>
              </a:ext>
            </a:extLst>
          </p:cNvPr>
          <p:cNvGrpSpPr/>
          <p:nvPr userDrawn="1"/>
        </p:nvGrpSpPr>
        <p:grpSpPr>
          <a:xfrm>
            <a:off x="330770" y="1279507"/>
            <a:ext cx="3985099" cy="3836707"/>
            <a:chOff x="330770" y="1279507"/>
            <a:chExt cx="3985099" cy="3836707"/>
          </a:xfrm>
        </p:grpSpPr>
        <p:pic>
          <p:nvPicPr>
            <p:cNvPr id="7" name="Picture 6" descr="Shape&#10;&#10;Description automatically generated">
              <a:extLst>
                <a:ext uri="{FF2B5EF4-FFF2-40B4-BE49-F238E27FC236}">
                  <a16:creationId xmlns:a16="http://schemas.microsoft.com/office/drawing/2014/main" id="{B4C3A050-F825-420D-9039-2842A32E35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770" y="4513277"/>
              <a:ext cx="944269" cy="602937"/>
            </a:xfrm>
            <a:prstGeom prst="rect">
              <a:avLst/>
            </a:prstGeom>
          </p:spPr>
        </p:pic>
        <p:pic>
          <p:nvPicPr>
            <p:cNvPr id="8" name="Picture 7" descr="Shape&#10;&#10;Description automatically generated">
              <a:extLst>
                <a:ext uri="{FF2B5EF4-FFF2-40B4-BE49-F238E27FC236}">
                  <a16:creationId xmlns:a16="http://schemas.microsoft.com/office/drawing/2014/main" id="{441793F7-82A0-4710-B0A6-2BD6756027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1600" y="1279507"/>
              <a:ext cx="944269" cy="602937"/>
            </a:xfrm>
            <a:prstGeom prst="rect">
              <a:avLst/>
            </a:prstGeom>
          </p:spPr>
        </p:pic>
      </p:grpSp>
      <p:pic>
        <p:nvPicPr>
          <p:cNvPr id="9" name="Picture 8">
            <a:extLst>
              <a:ext uri="{FF2B5EF4-FFF2-40B4-BE49-F238E27FC236}">
                <a16:creationId xmlns:a16="http://schemas.microsoft.com/office/drawing/2014/main" id="{05B6DAA7-45D4-415B-B9BE-FB9341652E67}"/>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11978" r="13757" b="-467"/>
          <a:stretch/>
        </p:blipFill>
        <p:spPr>
          <a:xfrm>
            <a:off x="4929448" y="-11060"/>
            <a:ext cx="7281949" cy="6537508"/>
          </a:xfrm>
          <a:prstGeom prst="rect">
            <a:avLst/>
          </a:prstGeom>
        </p:spPr>
      </p:pic>
      <p:sp>
        <p:nvSpPr>
          <p:cNvPr id="10" name="Rectangle 9">
            <a:extLst>
              <a:ext uri="{FF2B5EF4-FFF2-40B4-BE49-F238E27FC236}">
                <a16:creationId xmlns:a16="http://schemas.microsoft.com/office/drawing/2014/main" id="{7985617D-162E-487A-B0C1-4BF1DE5A8DDD}"/>
              </a:ext>
            </a:extLst>
          </p:cNvPr>
          <p:cNvSpPr/>
          <p:nvPr userDrawn="1"/>
        </p:nvSpPr>
        <p:spPr>
          <a:xfrm>
            <a:off x="4929448" y="5789373"/>
            <a:ext cx="7273636" cy="7762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11" name="Picture 10">
            <a:extLst>
              <a:ext uri="{FF2B5EF4-FFF2-40B4-BE49-F238E27FC236}">
                <a16:creationId xmlns:a16="http://schemas.microsoft.com/office/drawing/2014/main" id="{F131FE1B-AEB0-46BD-8E89-918001F9F9C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 y="6520873"/>
            <a:ext cx="7085380" cy="337127"/>
          </a:xfrm>
          <a:prstGeom prst="rect">
            <a:avLst/>
          </a:prstGeom>
        </p:spPr>
      </p:pic>
      <p:pic>
        <p:nvPicPr>
          <p:cNvPr id="12" name="Picture 11">
            <a:extLst>
              <a:ext uri="{FF2B5EF4-FFF2-40B4-BE49-F238E27FC236}">
                <a16:creationId xmlns:a16="http://schemas.microsoft.com/office/drawing/2014/main" id="{241131E8-BEE8-4311-A191-570EE4636FF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106620" y="6520873"/>
            <a:ext cx="7085380" cy="337127"/>
          </a:xfrm>
          <a:prstGeom prst="rect">
            <a:avLst/>
          </a:prstGeom>
        </p:spPr>
      </p:pic>
    </p:spTree>
    <p:extLst>
      <p:ext uri="{BB962C8B-B14F-4D97-AF65-F5344CB8AC3E}">
        <p14:creationId xmlns:p14="http://schemas.microsoft.com/office/powerpoint/2010/main" val="481958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E4ED7F1-EE7D-422E-B703-9CE28FC7D65E}"/>
              </a:ext>
            </a:extLst>
          </p:cNvPr>
          <p:cNvGrpSpPr/>
          <p:nvPr userDrawn="1"/>
        </p:nvGrpSpPr>
        <p:grpSpPr>
          <a:xfrm>
            <a:off x="330770" y="1279507"/>
            <a:ext cx="3985099" cy="3836707"/>
            <a:chOff x="330770" y="1279507"/>
            <a:chExt cx="3985099" cy="3836707"/>
          </a:xfrm>
        </p:grpSpPr>
        <p:pic>
          <p:nvPicPr>
            <p:cNvPr id="7" name="Picture 6" descr="Shape&#10;&#10;Description automatically generated">
              <a:extLst>
                <a:ext uri="{FF2B5EF4-FFF2-40B4-BE49-F238E27FC236}">
                  <a16:creationId xmlns:a16="http://schemas.microsoft.com/office/drawing/2014/main" id="{B4C3A050-F825-420D-9039-2842A32E35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770" y="4513277"/>
              <a:ext cx="944269" cy="602937"/>
            </a:xfrm>
            <a:prstGeom prst="rect">
              <a:avLst/>
            </a:prstGeom>
          </p:spPr>
        </p:pic>
        <p:pic>
          <p:nvPicPr>
            <p:cNvPr id="8" name="Picture 7" descr="Shape&#10;&#10;Description automatically generated">
              <a:extLst>
                <a:ext uri="{FF2B5EF4-FFF2-40B4-BE49-F238E27FC236}">
                  <a16:creationId xmlns:a16="http://schemas.microsoft.com/office/drawing/2014/main" id="{441793F7-82A0-4710-B0A6-2BD6756027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1600" y="1279507"/>
              <a:ext cx="944269" cy="602937"/>
            </a:xfrm>
            <a:prstGeom prst="rect">
              <a:avLst/>
            </a:prstGeom>
          </p:spPr>
        </p:pic>
      </p:grpSp>
      <p:pic>
        <p:nvPicPr>
          <p:cNvPr id="11" name="Picture 10">
            <a:extLst>
              <a:ext uri="{FF2B5EF4-FFF2-40B4-BE49-F238E27FC236}">
                <a16:creationId xmlns:a16="http://schemas.microsoft.com/office/drawing/2014/main" id="{F131FE1B-AEB0-46BD-8E89-918001F9F9C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 y="6520873"/>
            <a:ext cx="7085380" cy="337127"/>
          </a:xfrm>
          <a:prstGeom prst="rect">
            <a:avLst/>
          </a:prstGeom>
        </p:spPr>
      </p:pic>
      <p:pic>
        <p:nvPicPr>
          <p:cNvPr id="12" name="Picture 11">
            <a:extLst>
              <a:ext uri="{FF2B5EF4-FFF2-40B4-BE49-F238E27FC236}">
                <a16:creationId xmlns:a16="http://schemas.microsoft.com/office/drawing/2014/main" id="{241131E8-BEE8-4311-A191-570EE4636FF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6620" y="6520873"/>
            <a:ext cx="7085380" cy="337127"/>
          </a:xfrm>
          <a:prstGeom prst="rect">
            <a:avLst/>
          </a:prstGeom>
        </p:spPr>
      </p:pic>
    </p:spTree>
    <p:extLst>
      <p:ext uri="{BB962C8B-B14F-4D97-AF65-F5344CB8AC3E}">
        <p14:creationId xmlns:p14="http://schemas.microsoft.com/office/powerpoint/2010/main" val="1799350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73680F-780D-4E84-8603-CE099D5D7E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66006"/>
          <a:stretch/>
        </p:blipFill>
        <p:spPr>
          <a:xfrm>
            <a:off x="0" y="-171966"/>
            <a:ext cx="12192000" cy="2762250"/>
          </a:xfrm>
          <a:prstGeom prst="rect">
            <a:avLst/>
          </a:prstGeom>
        </p:spPr>
      </p:pic>
      <p:pic>
        <p:nvPicPr>
          <p:cNvPr id="9" name="Picture 8">
            <a:extLst>
              <a:ext uri="{FF2B5EF4-FFF2-40B4-BE49-F238E27FC236}">
                <a16:creationId xmlns:a16="http://schemas.microsoft.com/office/drawing/2014/main" id="{BF36E81A-BD0B-4C8A-AD26-C87DFECA0C7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65" y="58994"/>
            <a:ext cx="1232557" cy="1232557"/>
          </a:xfrm>
          <a:prstGeom prst="rect">
            <a:avLst/>
          </a:prstGeom>
        </p:spPr>
      </p:pic>
      <p:sp>
        <p:nvSpPr>
          <p:cNvPr id="10" name="Rectangle 9">
            <a:extLst>
              <a:ext uri="{FF2B5EF4-FFF2-40B4-BE49-F238E27FC236}">
                <a16:creationId xmlns:a16="http://schemas.microsoft.com/office/drawing/2014/main" id="{1E99C338-0E1D-4CFE-974E-369088048EF4}"/>
              </a:ext>
            </a:extLst>
          </p:cNvPr>
          <p:cNvSpPr/>
          <p:nvPr userDrawn="1"/>
        </p:nvSpPr>
        <p:spPr>
          <a:xfrm>
            <a:off x="0" y="2094578"/>
            <a:ext cx="12192000" cy="514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Tree>
    <p:extLst>
      <p:ext uri="{BB962C8B-B14F-4D97-AF65-F5344CB8AC3E}">
        <p14:creationId xmlns:p14="http://schemas.microsoft.com/office/powerpoint/2010/main" val="3739906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AD91F6-2852-49D4-9B41-2DE191074DC4}"/>
              </a:ext>
            </a:extLst>
          </p:cNvPr>
          <p:cNvSpPr/>
          <p:nvPr userDrawn="1"/>
        </p:nvSpPr>
        <p:spPr>
          <a:xfrm>
            <a:off x="6728149" y="5630416"/>
            <a:ext cx="5463851" cy="88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pic>
        <p:nvPicPr>
          <p:cNvPr id="8" name="Picture 7">
            <a:extLst>
              <a:ext uri="{FF2B5EF4-FFF2-40B4-BE49-F238E27FC236}">
                <a16:creationId xmlns:a16="http://schemas.microsoft.com/office/drawing/2014/main" id="{88B8AEAC-1E91-4233-B2BE-294DE7D9F87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3806" t="328" r="10652" b="13036"/>
          <a:stretch/>
        </p:blipFill>
        <p:spPr>
          <a:xfrm>
            <a:off x="6728149" y="0"/>
            <a:ext cx="5463851" cy="5687568"/>
          </a:xfrm>
          <a:prstGeom prst="rect">
            <a:avLst/>
          </a:prstGeom>
        </p:spPr>
      </p:pic>
      <p:pic>
        <p:nvPicPr>
          <p:cNvPr id="4" name="Picture 3">
            <a:extLst>
              <a:ext uri="{FF2B5EF4-FFF2-40B4-BE49-F238E27FC236}">
                <a16:creationId xmlns:a16="http://schemas.microsoft.com/office/drawing/2014/main" id="{EC29F139-E606-4DC5-AB0D-93042D5991B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520873"/>
            <a:ext cx="7085380" cy="337127"/>
          </a:xfrm>
          <a:prstGeom prst="rect">
            <a:avLst/>
          </a:prstGeom>
        </p:spPr>
      </p:pic>
      <p:pic>
        <p:nvPicPr>
          <p:cNvPr id="5" name="Picture 4">
            <a:extLst>
              <a:ext uri="{FF2B5EF4-FFF2-40B4-BE49-F238E27FC236}">
                <a16:creationId xmlns:a16="http://schemas.microsoft.com/office/drawing/2014/main" id="{69A2192D-EF66-404B-B7C6-9B7ACEA2AD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06620" y="6520873"/>
            <a:ext cx="7085380" cy="337127"/>
          </a:xfrm>
          <a:prstGeom prst="rect">
            <a:avLst/>
          </a:prstGeom>
        </p:spPr>
      </p:pic>
    </p:spTree>
    <p:extLst>
      <p:ext uri="{BB962C8B-B14F-4D97-AF65-F5344CB8AC3E}">
        <p14:creationId xmlns:p14="http://schemas.microsoft.com/office/powerpoint/2010/main" val="322000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65236" y="155044"/>
            <a:ext cx="621146" cy="621146"/>
          </a:xfrm>
          <a:prstGeom prst="rect">
            <a:avLst/>
          </a:prstGeom>
        </p:spPr>
      </p:pic>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 y="6520873"/>
            <a:ext cx="7085380" cy="337127"/>
          </a:xfrm>
          <a:prstGeom prst="rect">
            <a:avLst/>
          </a:prstGeom>
        </p:spPr>
      </p:pic>
      <p:pic>
        <p:nvPicPr>
          <p:cNvPr id="9" name="Pictur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106620" y="6520873"/>
            <a:ext cx="7085380" cy="337127"/>
          </a:xfrm>
          <a:prstGeom prst="rect">
            <a:avLst/>
          </a:prstGeom>
        </p:spPr>
      </p:pic>
    </p:spTree>
    <p:extLst>
      <p:ext uri="{BB962C8B-B14F-4D97-AF65-F5344CB8AC3E}">
        <p14:creationId xmlns:p14="http://schemas.microsoft.com/office/powerpoint/2010/main" val="1983556452"/>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49" r:id="rId3"/>
    <p:sldLayoutId id="2147483651" r:id="rId4"/>
    <p:sldLayoutId id="2147483652" r:id="rId5"/>
    <p:sldLayoutId id="2147483653" r:id="rId6"/>
    <p:sldLayoutId id="2147483654" r:id="rId7"/>
    <p:sldLayoutId id="2147483658" r:id="rId8"/>
    <p:sldLayoutId id="2147483656" r:id="rId9"/>
    <p:sldLayoutId id="214748365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1.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9E10CB-2BEB-40BF-A1F9-C1E422AE3E29}"/>
              </a:ext>
            </a:extLst>
          </p:cNvPr>
          <p:cNvSpPr/>
          <p:nvPr/>
        </p:nvSpPr>
        <p:spPr>
          <a:xfrm>
            <a:off x="0" y="0"/>
            <a:ext cx="5412509" cy="65136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476A9F7A-103F-4351-9743-9C6C208AF5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782" y="147782"/>
            <a:ext cx="1228436" cy="1228436"/>
          </a:xfrm>
          <a:prstGeom prst="rect">
            <a:avLst/>
          </a:prstGeom>
        </p:spPr>
      </p:pic>
      <p:sp>
        <p:nvSpPr>
          <p:cNvPr id="12" name="Title 1">
            <a:extLst>
              <a:ext uri="{FF2B5EF4-FFF2-40B4-BE49-F238E27FC236}">
                <a16:creationId xmlns:a16="http://schemas.microsoft.com/office/drawing/2014/main" id="{DBC01A06-F589-400E-9DE0-05400E672C5D}"/>
              </a:ext>
            </a:extLst>
          </p:cNvPr>
          <p:cNvSpPr txBox="1">
            <a:spLocks/>
          </p:cNvSpPr>
          <p:nvPr/>
        </p:nvSpPr>
        <p:spPr>
          <a:xfrm>
            <a:off x="1376218" y="382385"/>
            <a:ext cx="4036291" cy="736716"/>
          </a:xfrm>
          <a:prstGeom prst="rect">
            <a:avLst/>
          </a:prstGeom>
        </p:spPr>
        <p:txBody>
          <a:bodyPr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800" dirty="0">
                <a:solidFill>
                  <a:srgbClr val="00697C"/>
                </a:solidFill>
                <a:latin typeface="HelveticaNowDisplay Medium" panose="020B0604030202020204" pitchFamily="34" charset="0"/>
                <a:cs typeface="HelveticaNowDisplay Medium" panose="020B0604030202020204" pitchFamily="34" charset="0"/>
              </a:rPr>
              <a:t>Your Business information Gateway</a:t>
            </a:r>
            <a:r>
              <a:rPr lang="en-US" sz="1800" dirty="0">
                <a:solidFill>
                  <a:srgbClr val="00697C"/>
                </a:solidFill>
                <a:latin typeface="HelveticaNowDisplay Medium" panose="020B0604030202020204" pitchFamily="34" charset="0"/>
              </a:rPr>
              <a:t> to ASEAN and Beyond</a:t>
            </a:r>
            <a:endParaRPr lang="en-US" sz="1800" dirty="0">
              <a:solidFill>
                <a:srgbClr val="00697C"/>
              </a:solidFill>
              <a:latin typeface="HelveticaNowDisplay Medium" panose="020B0604030202020204" pitchFamily="34" charset="0"/>
              <a:cs typeface="HelveticaNowDisplay Medium" panose="020B0604030202020204" pitchFamily="34" charset="0"/>
            </a:endParaRPr>
          </a:p>
        </p:txBody>
      </p:sp>
      <p:pic>
        <p:nvPicPr>
          <p:cNvPr id="13" name="Picture 12">
            <a:extLst>
              <a:ext uri="{FF2B5EF4-FFF2-40B4-BE49-F238E27FC236}">
                <a16:creationId xmlns:a16="http://schemas.microsoft.com/office/drawing/2014/main" id="{5F60F17E-149B-4C4D-B7DB-1AEDE6736AE5}"/>
              </a:ext>
            </a:extLst>
          </p:cNvPr>
          <p:cNvPicPr>
            <a:picLocks noChangeAspect="1"/>
          </p:cNvPicPr>
          <p:nvPr/>
        </p:nvPicPr>
        <p:blipFill rotWithShape="1">
          <a:blip r:embed="rId3">
            <a:extLst>
              <a:ext uri="{28A0092B-C50C-407E-A947-70E740481C1C}">
                <a14:useLocalDpi xmlns:a14="http://schemas.microsoft.com/office/drawing/2010/main" val="0"/>
              </a:ext>
            </a:extLst>
          </a:blip>
          <a:srcRect l="29935"/>
          <a:stretch/>
        </p:blipFill>
        <p:spPr>
          <a:xfrm>
            <a:off x="0" y="1384607"/>
            <a:ext cx="5412509" cy="5137397"/>
          </a:xfrm>
          <a:prstGeom prst="rect">
            <a:avLst/>
          </a:prstGeom>
        </p:spPr>
      </p:pic>
      <p:sp>
        <p:nvSpPr>
          <p:cNvPr id="14" name="Title 1">
            <a:extLst>
              <a:ext uri="{FF2B5EF4-FFF2-40B4-BE49-F238E27FC236}">
                <a16:creationId xmlns:a16="http://schemas.microsoft.com/office/drawing/2014/main" id="{678CB837-E39D-4B92-A764-18032C533574}"/>
              </a:ext>
            </a:extLst>
          </p:cNvPr>
          <p:cNvSpPr txBox="1">
            <a:spLocks/>
          </p:cNvSpPr>
          <p:nvPr/>
        </p:nvSpPr>
        <p:spPr>
          <a:xfrm>
            <a:off x="5782867" y="2031035"/>
            <a:ext cx="6048375" cy="111918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dirty="0">
                <a:solidFill>
                  <a:srgbClr val="EE2428"/>
                </a:solidFill>
                <a:latin typeface="HelveticaNowDisplay Black" panose="020B0A04030202020204" pitchFamily="34" charset="0"/>
                <a:cs typeface="HelveticaNowDisplay Black" panose="020B0A04030202020204" pitchFamily="34" charset="0"/>
              </a:rPr>
              <a:t>POWER  POINT</a:t>
            </a:r>
            <a:endParaRPr lang="th-TH" sz="5000" dirty="0">
              <a:solidFill>
                <a:srgbClr val="EE2428"/>
              </a:solidFill>
              <a:latin typeface="HelveticaNowDisplay Black" panose="020B0A04030202020204" pitchFamily="34" charset="0"/>
            </a:endParaRPr>
          </a:p>
        </p:txBody>
      </p:sp>
      <p:sp>
        <p:nvSpPr>
          <p:cNvPr id="15" name="Title 1">
            <a:extLst>
              <a:ext uri="{FF2B5EF4-FFF2-40B4-BE49-F238E27FC236}">
                <a16:creationId xmlns:a16="http://schemas.microsoft.com/office/drawing/2014/main" id="{95752026-33D2-46AA-86A5-29F4EB22C6A3}"/>
              </a:ext>
            </a:extLst>
          </p:cNvPr>
          <p:cNvSpPr txBox="1">
            <a:spLocks/>
          </p:cNvSpPr>
          <p:nvPr/>
        </p:nvSpPr>
        <p:spPr>
          <a:xfrm>
            <a:off x="5782867" y="3023799"/>
            <a:ext cx="6048462" cy="7187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spc="600" dirty="0">
                <a:solidFill>
                  <a:srgbClr val="1B448A"/>
                </a:solidFill>
                <a:latin typeface="HelveticaNowDisplay Light" panose="020B0404030202020204" pitchFamily="34" charset="0"/>
                <a:cs typeface="HelveticaNowDisplay Light" panose="020B0404030202020204" pitchFamily="34" charset="0"/>
              </a:rPr>
              <a:t>PRESENTATION</a:t>
            </a:r>
            <a:endParaRPr lang="th-TH" sz="3600" spc="600" dirty="0">
              <a:solidFill>
                <a:srgbClr val="1B448A"/>
              </a:solidFill>
              <a:latin typeface="HelveticaNowDisplay Light" panose="020B0404030202020204" pitchFamily="34" charset="0"/>
            </a:endParaRPr>
          </a:p>
        </p:txBody>
      </p:sp>
      <p:sp>
        <p:nvSpPr>
          <p:cNvPr id="16" name="Title 1">
            <a:extLst>
              <a:ext uri="{FF2B5EF4-FFF2-40B4-BE49-F238E27FC236}">
                <a16:creationId xmlns:a16="http://schemas.microsoft.com/office/drawing/2014/main" id="{678CB837-E39D-4B92-A764-18032C533574}"/>
              </a:ext>
            </a:extLst>
          </p:cNvPr>
          <p:cNvSpPr txBox="1">
            <a:spLocks/>
          </p:cNvSpPr>
          <p:nvPr/>
        </p:nvSpPr>
        <p:spPr>
          <a:xfrm>
            <a:off x="6249508" y="3893760"/>
            <a:ext cx="5120640" cy="498454"/>
          </a:xfrm>
          <a:prstGeom prst="rect">
            <a:avLst/>
          </a:prstGeom>
        </p:spPr>
        <p:txBody>
          <a:bodyPr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200" dirty="0">
                <a:solidFill>
                  <a:srgbClr val="00697C"/>
                </a:solidFill>
                <a:latin typeface="HelveticaNowDisplay Bold" panose="020B0804030202020204" pitchFamily="34" charset="0"/>
                <a:cs typeface="HelveticaNowDisplay Bold" panose="020B0804030202020204" pitchFamily="34" charset="0"/>
              </a:rPr>
              <a:t>Presenter’s Name, Title, Organization</a:t>
            </a:r>
          </a:p>
        </p:txBody>
      </p:sp>
      <p:sp>
        <p:nvSpPr>
          <p:cNvPr id="17" name="Title 1">
            <a:extLst>
              <a:ext uri="{FF2B5EF4-FFF2-40B4-BE49-F238E27FC236}">
                <a16:creationId xmlns:a16="http://schemas.microsoft.com/office/drawing/2014/main" id="{678CB837-E39D-4B92-A764-18032C533574}"/>
              </a:ext>
            </a:extLst>
          </p:cNvPr>
          <p:cNvSpPr txBox="1">
            <a:spLocks/>
          </p:cNvSpPr>
          <p:nvPr/>
        </p:nvSpPr>
        <p:spPr>
          <a:xfrm>
            <a:off x="6249508" y="4392214"/>
            <a:ext cx="5120640" cy="498454"/>
          </a:xfrm>
          <a:prstGeom prst="rect">
            <a:avLst/>
          </a:prstGeom>
        </p:spPr>
        <p:txBody>
          <a:bodyPr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200" dirty="0">
                <a:solidFill>
                  <a:srgbClr val="00697C"/>
                </a:solidFill>
                <a:latin typeface="HelveticaNowDisplay Bold" panose="020B0804030202020204" pitchFamily="34" charset="0"/>
                <a:cs typeface="HelveticaNowDisplay Bold" panose="020B0804030202020204" pitchFamily="34" charset="0"/>
              </a:rPr>
              <a:t>Time/Event</a:t>
            </a:r>
          </a:p>
        </p:txBody>
      </p:sp>
      <p:sp>
        <p:nvSpPr>
          <p:cNvPr id="3" name="Rechteck 2"/>
          <p:cNvSpPr/>
          <p:nvPr/>
        </p:nvSpPr>
        <p:spPr>
          <a:xfrm>
            <a:off x="1252358" y="3446605"/>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Subtitle 2">
            <a:extLst>
              <a:ext uri="{FF2B5EF4-FFF2-40B4-BE49-F238E27FC236}">
                <a16:creationId xmlns:a16="http://schemas.microsoft.com/office/drawing/2014/main" id="{B46F938B-D5EF-4631-BC25-8231556CCAFF}"/>
              </a:ext>
            </a:extLst>
          </p:cNvPr>
          <p:cNvSpPr txBox="1">
            <a:spLocks/>
          </p:cNvSpPr>
          <p:nvPr/>
        </p:nvSpPr>
        <p:spPr>
          <a:xfrm>
            <a:off x="1739764" y="3742535"/>
            <a:ext cx="1932979"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solidFill>
                  <a:schemeClr val="bg1">
                    <a:lumMod val="50000"/>
                  </a:schemeClr>
                </a:solidFill>
                <a:latin typeface="HelveticaNowDisplay Medium" panose="020B0604030202020204" pitchFamily="34" charset="0"/>
                <a:cs typeface="HelveticaNowDisplay Medium" panose="020B0604030202020204" pitchFamily="34" charset="0"/>
              </a:rPr>
              <a:t>Image place holder</a:t>
            </a:r>
            <a:endParaRPr lang="th-TH" sz="1600" i="1" dirty="0">
              <a:solidFill>
                <a:schemeClr val="bg1">
                  <a:lumMod val="50000"/>
                </a:schemeClr>
              </a:solidFill>
              <a:latin typeface="HelveticaNowDisplay Medium" panose="020B0604030202020204" pitchFamily="34" charset="0"/>
            </a:endParaRPr>
          </a:p>
        </p:txBody>
      </p:sp>
      <p:sp>
        <p:nvSpPr>
          <p:cNvPr id="19" name="Rechteck 18"/>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p:cNvSpPr/>
          <p:nvPr/>
        </p:nvSpPr>
        <p:spPr>
          <a:xfrm>
            <a:off x="12316528" y="1194391"/>
            <a:ext cx="2907792" cy="101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lumMod val="50000"/>
                </a:schemeClr>
              </a:solidFill>
            </a:endParaRPr>
          </a:p>
        </p:txBody>
      </p:sp>
      <p:sp>
        <p:nvSpPr>
          <p:cNvPr id="21" name="Rechteck 20"/>
          <p:cNvSpPr/>
          <p:nvPr/>
        </p:nvSpPr>
        <p:spPr>
          <a:xfrm>
            <a:off x="12316528" y="2388782"/>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Subtitle 2">
            <a:extLst>
              <a:ext uri="{FF2B5EF4-FFF2-40B4-BE49-F238E27FC236}">
                <a16:creationId xmlns:a16="http://schemas.microsoft.com/office/drawing/2014/main" id="{B46F938B-D5EF-4631-BC25-8231556CCAFF}"/>
              </a:ext>
            </a:extLst>
          </p:cNvPr>
          <p:cNvSpPr txBox="1">
            <a:spLocks/>
          </p:cNvSpPr>
          <p:nvPr/>
        </p:nvSpPr>
        <p:spPr>
          <a:xfrm>
            <a:off x="12316528" y="382385"/>
            <a:ext cx="2907792"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Slogan font: HelveticaNowDisplayMedium (18pt)</a:t>
            </a:r>
          </a:p>
        </p:txBody>
      </p:sp>
      <p:sp>
        <p:nvSpPr>
          <p:cNvPr id="24" name="Subtitle 2">
            <a:extLst>
              <a:ext uri="{FF2B5EF4-FFF2-40B4-BE49-F238E27FC236}">
                <a16:creationId xmlns:a16="http://schemas.microsoft.com/office/drawing/2014/main" id="{B46F938B-D5EF-4631-BC25-8231556CCAFF}"/>
              </a:ext>
            </a:extLst>
          </p:cNvPr>
          <p:cNvSpPr txBox="1">
            <a:spLocks/>
          </p:cNvSpPr>
          <p:nvPr/>
        </p:nvSpPr>
        <p:spPr>
          <a:xfrm>
            <a:off x="12316528" y="1384607"/>
            <a:ext cx="2907792" cy="75873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latin typeface="HelveticaNowDisplay Medium" panose="020B0604030202020204" pitchFamily="34" charset="0"/>
              </a:rPr>
              <a:t>Title 1 font: HelveticaNowDisplayBlack (50pt) </a:t>
            </a:r>
          </a:p>
          <a:p>
            <a:pPr algn="l">
              <a:lnSpc>
                <a:spcPct val="150000"/>
              </a:lnSpc>
            </a:pPr>
            <a:r>
              <a:rPr lang="de-DE" sz="900" i="1" dirty="0">
                <a:latin typeface="HelveticaNowDisplay Medium" panose="020B0604030202020204" pitchFamily="34" charset="0"/>
              </a:rPr>
              <a:t>Title 2 font: HelveticaNowDisplay Light (36pt) </a:t>
            </a:r>
            <a:endParaRPr lang="th-TH" sz="900" i="1" dirty="0">
              <a:latin typeface="HelveticaNowDisplay Medium" panose="020B0604030202020204" pitchFamily="34" charset="0"/>
            </a:endParaRPr>
          </a:p>
        </p:txBody>
      </p:sp>
      <p:sp>
        <p:nvSpPr>
          <p:cNvPr id="25" name="Subtitle 2">
            <a:extLst>
              <a:ext uri="{FF2B5EF4-FFF2-40B4-BE49-F238E27FC236}">
                <a16:creationId xmlns:a16="http://schemas.microsoft.com/office/drawing/2014/main" id="{B46F938B-D5EF-4631-BC25-8231556CCAFF}"/>
              </a:ext>
            </a:extLst>
          </p:cNvPr>
          <p:cNvSpPr txBox="1">
            <a:spLocks/>
          </p:cNvSpPr>
          <p:nvPr/>
        </p:nvSpPr>
        <p:spPr>
          <a:xfrm>
            <a:off x="12316528" y="2642540"/>
            <a:ext cx="2907792" cy="507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solidFill>
                <a:latin typeface="HelveticaNowDisplay Medium" panose="020B0604030202020204" pitchFamily="34" charset="0"/>
              </a:rPr>
              <a:t>Presenter‘s Name etc. font: HelveticaNowDisplayBold (22pt) </a:t>
            </a:r>
            <a:endParaRPr lang="th-TH" sz="900" i="1" dirty="0">
              <a:solidFill>
                <a:schemeClr val="bg1"/>
              </a:solidFill>
              <a:latin typeface="HelveticaNowDisplay Medium" panose="020B0604030202020204" pitchFamily="34" charset="0"/>
            </a:endParaRPr>
          </a:p>
        </p:txBody>
      </p:sp>
    </p:spTree>
    <p:extLst>
      <p:ext uri="{BB962C8B-B14F-4D97-AF65-F5344CB8AC3E}">
        <p14:creationId xmlns:p14="http://schemas.microsoft.com/office/powerpoint/2010/main" val="27097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AC0933F-E4DD-4295-BC92-A34E3E331CA5}"/>
              </a:ext>
            </a:extLst>
          </p:cNvPr>
          <p:cNvSpPr/>
          <p:nvPr/>
        </p:nvSpPr>
        <p:spPr>
          <a:xfrm>
            <a:off x="6728149" y="3481310"/>
            <a:ext cx="5463851" cy="9078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29" name="Picture 28" descr="A picture containing sky, outdoor, city, river&#10;&#10;Description automatically generated">
            <a:extLst>
              <a:ext uri="{FF2B5EF4-FFF2-40B4-BE49-F238E27FC236}">
                <a16:creationId xmlns:a16="http://schemas.microsoft.com/office/drawing/2014/main" id="{4EE22DF4-E12E-45CF-B821-17909C59CFD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59" r="1181"/>
          <a:stretch/>
        </p:blipFill>
        <p:spPr>
          <a:xfrm>
            <a:off x="6728149" y="0"/>
            <a:ext cx="5463851" cy="3481311"/>
          </a:xfrm>
          <a:prstGeom prst="rect">
            <a:avLst/>
          </a:prstGeom>
        </p:spPr>
      </p:pic>
      <p:sp>
        <p:nvSpPr>
          <p:cNvPr id="12" name="Title 1">
            <a:extLst>
              <a:ext uri="{FF2B5EF4-FFF2-40B4-BE49-F238E27FC236}">
                <a16:creationId xmlns:a16="http://schemas.microsoft.com/office/drawing/2014/main" id="{3B13672B-ED41-4FC8-8EC1-D1C3C8117ECB}"/>
              </a:ext>
            </a:extLst>
          </p:cNvPr>
          <p:cNvSpPr txBox="1">
            <a:spLocks/>
          </p:cNvSpPr>
          <p:nvPr/>
        </p:nvSpPr>
        <p:spPr>
          <a:xfrm>
            <a:off x="743339" y="2131835"/>
            <a:ext cx="780661" cy="6694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AAA8A9"/>
                </a:solidFill>
                <a:latin typeface="HelveticaNowDisplay Black" panose="020B0A04030202020204" pitchFamily="34" charset="0"/>
              </a:rPr>
              <a:t>01</a:t>
            </a:r>
            <a:endParaRPr lang="th-TH" sz="4000" dirty="0">
              <a:solidFill>
                <a:srgbClr val="AAA8A9"/>
              </a:solidFill>
              <a:latin typeface="HelveticaNowDisplay Black" panose="020B0A04030202020204" pitchFamily="34" charset="0"/>
            </a:endParaRPr>
          </a:p>
        </p:txBody>
      </p:sp>
      <p:sp>
        <p:nvSpPr>
          <p:cNvPr id="14" name="Title 1">
            <a:extLst>
              <a:ext uri="{FF2B5EF4-FFF2-40B4-BE49-F238E27FC236}">
                <a16:creationId xmlns:a16="http://schemas.microsoft.com/office/drawing/2014/main" id="{96D3BF2E-9BC1-480F-92A1-D02E7B1FCD31}"/>
              </a:ext>
            </a:extLst>
          </p:cNvPr>
          <p:cNvSpPr txBox="1">
            <a:spLocks/>
          </p:cNvSpPr>
          <p:nvPr/>
        </p:nvSpPr>
        <p:spPr>
          <a:xfrm>
            <a:off x="475861" y="2627663"/>
            <a:ext cx="1315616" cy="33563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rgbClr val="AAA8A9"/>
                </a:solidFill>
                <a:latin typeface="HelveticaNowDisplay Bold" panose="020B0804030202020204" pitchFamily="34" charset="0"/>
                <a:cs typeface="HelveticaNowDisplay Bold" panose="020B0804030202020204" pitchFamily="34" charset="0"/>
              </a:rPr>
              <a:t>text here</a:t>
            </a:r>
            <a:endParaRPr lang="th-TH" sz="1800" dirty="0">
              <a:solidFill>
                <a:srgbClr val="AAA8A9"/>
              </a:solidFill>
              <a:latin typeface="HelveticaNowDisplay Bold" panose="020B0804030202020204" pitchFamily="34" charset="0"/>
            </a:endParaRPr>
          </a:p>
        </p:txBody>
      </p:sp>
      <p:sp>
        <p:nvSpPr>
          <p:cNvPr id="18" name="Subtitle 2">
            <a:extLst>
              <a:ext uri="{FF2B5EF4-FFF2-40B4-BE49-F238E27FC236}">
                <a16:creationId xmlns:a16="http://schemas.microsoft.com/office/drawing/2014/main" id="{B46F938B-D5EF-4631-BC25-8231556CCAFF}"/>
              </a:ext>
            </a:extLst>
          </p:cNvPr>
          <p:cNvSpPr txBox="1">
            <a:spLocks/>
          </p:cNvSpPr>
          <p:nvPr/>
        </p:nvSpPr>
        <p:spPr>
          <a:xfrm>
            <a:off x="7130200" y="3657077"/>
            <a:ext cx="4659748"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latin typeface="HelveticaNowDisplay Medium" panose="020B0604030202020204" pitchFamily="34" charset="0"/>
                <a:cs typeface="HelveticaNowDisplay Medium" panose="020B0604030202020204" pitchFamily="34" charset="0"/>
              </a:rPr>
              <a:t>Credit photo : Organization/Photographer’s name</a:t>
            </a:r>
            <a:endParaRPr lang="th-TH" sz="1600" i="1" dirty="0">
              <a:latin typeface="HelveticaNowDisplay Medium" panose="020B0604030202020204" pitchFamily="34" charset="0"/>
            </a:endParaRPr>
          </a:p>
        </p:txBody>
      </p:sp>
      <p:sp>
        <p:nvSpPr>
          <p:cNvPr id="19" name="Title 1">
            <a:extLst>
              <a:ext uri="{FF2B5EF4-FFF2-40B4-BE49-F238E27FC236}">
                <a16:creationId xmlns:a16="http://schemas.microsoft.com/office/drawing/2014/main" id="{67DCBAA9-3E62-440F-B948-33C829604B60}"/>
              </a:ext>
            </a:extLst>
          </p:cNvPr>
          <p:cNvSpPr txBox="1">
            <a:spLocks/>
          </p:cNvSpPr>
          <p:nvPr/>
        </p:nvSpPr>
        <p:spPr>
          <a:xfrm>
            <a:off x="2118825" y="2131835"/>
            <a:ext cx="3610171" cy="49582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solidFill>
                  <a:srgbClr val="1B458C"/>
                </a:solidFill>
                <a:latin typeface="HelveticaNowDisplay Black" panose="020B0A04030202020204" pitchFamily="34" charset="0"/>
                <a:cs typeface="HelveticaNowDisplay Black" panose="020B0A04030202020204" pitchFamily="34" charset="0"/>
              </a:rPr>
              <a:t>Your topic here</a:t>
            </a:r>
            <a:endParaRPr lang="th-TH" sz="2400" dirty="0">
              <a:solidFill>
                <a:srgbClr val="1B458C"/>
              </a:solidFill>
              <a:latin typeface="HelveticaNowDisplay Black" panose="020B0A04030202020204" pitchFamily="34" charset="0"/>
            </a:endParaRPr>
          </a:p>
        </p:txBody>
      </p:sp>
      <p:sp>
        <p:nvSpPr>
          <p:cNvPr id="20" name="Title 1">
            <a:extLst>
              <a:ext uri="{FF2B5EF4-FFF2-40B4-BE49-F238E27FC236}">
                <a16:creationId xmlns:a16="http://schemas.microsoft.com/office/drawing/2014/main" id="{7A2B3D63-F2CA-4865-A9FC-C5BB1D5A75ED}"/>
              </a:ext>
            </a:extLst>
          </p:cNvPr>
          <p:cNvSpPr txBox="1">
            <a:spLocks/>
          </p:cNvSpPr>
          <p:nvPr/>
        </p:nvSpPr>
        <p:spPr>
          <a:xfrm>
            <a:off x="2090832" y="2422936"/>
            <a:ext cx="3977175" cy="6694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1600" dirty="0">
                <a:solidFill>
                  <a:schemeClr val="bg1">
                    <a:lumMod val="50000"/>
                  </a:schemeClr>
                </a:solidFill>
                <a:latin typeface="HelveticaNowDisplay Regular" panose="020B0504030202020204" pitchFamily="34" charset="0"/>
                <a:cs typeface="HelveticaNowDisplay Regular" panose="020B0504030202020204" pitchFamily="34" charset="0"/>
              </a:rPr>
              <a:t>Lorem ipsum dolor sit amet, consectetur adipiscing elit, sed do eiusmod tempor in</a:t>
            </a:r>
            <a:endParaRPr lang="th-TH" sz="1600" dirty="0">
              <a:solidFill>
                <a:schemeClr val="bg1">
                  <a:lumMod val="50000"/>
                </a:schemeClr>
              </a:solidFill>
              <a:latin typeface="HelveticaNowDisplay Regular" panose="020B0504030202020204" pitchFamily="34" charset="0"/>
            </a:endParaRPr>
          </a:p>
        </p:txBody>
      </p:sp>
      <p:sp>
        <p:nvSpPr>
          <p:cNvPr id="21" name="Title 1">
            <a:extLst>
              <a:ext uri="{FF2B5EF4-FFF2-40B4-BE49-F238E27FC236}">
                <a16:creationId xmlns:a16="http://schemas.microsoft.com/office/drawing/2014/main" id="{F8866C80-F38F-454F-A3F0-1D5712394DCD}"/>
              </a:ext>
            </a:extLst>
          </p:cNvPr>
          <p:cNvSpPr txBox="1">
            <a:spLocks/>
          </p:cNvSpPr>
          <p:nvPr/>
        </p:nvSpPr>
        <p:spPr>
          <a:xfrm>
            <a:off x="725062" y="3517119"/>
            <a:ext cx="780661" cy="66947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AAA8A9"/>
                </a:solidFill>
                <a:latin typeface="HelveticaNowDisplay Black" panose="020B0A04030202020204" pitchFamily="34" charset="0"/>
              </a:rPr>
              <a:t>02</a:t>
            </a:r>
            <a:endParaRPr lang="th-TH" sz="4000" dirty="0">
              <a:solidFill>
                <a:srgbClr val="AAA8A9"/>
              </a:solidFill>
              <a:latin typeface="HelveticaNowDisplay Black" panose="020B0A04030202020204" pitchFamily="34" charset="0"/>
            </a:endParaRPr>
          </a:p>
        </p:txBody>
      </p:sp>
      <p:sp>
        <p:nvSpPr>
          <p:cNvPr id="22" name="Title 1">
            <a:extLst>
              <a:ext uri="{FF2B5EF4-FFF2-40B4-BE49-F238E27FC236}">
                <a16:creationId xmlns:a16="http://schemas.microsoft.com/office/drawing/2014/main" id="{6C47ED76-1022-4C0F-8CCC-CC0A7C786FE5}"/>
              </a:ext>
            </a:extLst>
          </p:cNvPr>
          <p:cNvSpPr txBox="1">
            <a:spLocks/>
          </p:cNvSpPr>
          <p:nvPr/>
        </p:nvSpPr>
        <p:spPr>
          <a:xfrm>
            <a:off x="457584" y="4012947"/>
            <a:ext cx="1315616" cy="33563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rgbClr val="AAA8A9"/>
                </a:solidFill>
                <a:latin typeface="HelveticaNowDisplay Bold" panose="020B0804030202020204" pitchFamily="34" charset="0"/>
                <a:cs typeface="HelveticaNowDisplay Bold" panose="020B0804030202020204" pitchFamily="34" charset="0"/>
              </a:rPr>
              <a:t>text here</a:t>
            </a:r>
            <a:endParaRPr lang="th-TH" sz="1800" dirty="0">
              <a:solidFill>
                <a:srgbClr val="AAA8A9"/>
              </a:solidFill>
              <a:latin typeface="HelveticaNowDisplay Bold" panose="020B0804030202020204" pitchFamily="34" charset="0"/>
            </a:endParaRPr>
          </a:p>
        </p:txBody>
      </p:sp>
      <p:sp>
        <p:nvSpPr>
          <p:cNvPr id="23" name="Title 1">
            <a:extLst>
              <a:ext uri="{FF2B5EF4-FFF2-40B4-BE49-F238E27FC236}">
                <a16:creationId xmlns:a16="http://schemas.microsoft.com/office/drawing/2014/main" id="{AA609BBE-57B8-412B-AF8C-D2D82C8AA92F}"/>
              </a:ext>
            </a:extLst>
          </p:cNvPr>
          <p:cNvSpPr txBox="1">
            <a:spLocks/>
          </p:cNvSpPr>
          <p:nvPr/>
        </p:nvSpPr>
        <p:spPr>
          <a:xfrm>
            <a:off x="2100548" y="3517119"/>
            <a:ext cx="3610171" cy="49582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1B458C"/>
                </a:solidFill>
                <a:latin typeface="HelveticaNowDisplay Black" panose="020B0A04030202020204" pitchFamily="34" charset="0"/>
                <a:cs typeface="HelveticaNowDisplay Black" panose="020B0A04030202020204" pitchFamily="34" charset="0"/>
              </a:rPr>
              <a:t>Your topic here</a:t>
            </a:r>
            <a:endParaRPr lang="th-TH" sz="2000" dirty="0">
              <a:solidFill>
                <a:srgbClr val="1B458C"/>
              </a:solidFill>
              <a:latin typeface="HelveticaNowDisplay Black" panose="020B0A04030202020204" pitchFamily="34" charset="0"/>
            </a:endParaRPr>
          </a:p>
        </p:txBody>
      </p:sp>
      <p:sp>
        <p:nvSpPr>
          <p:cNvPr id="24" name="Title 1">
            <a:extLst>
              <a:ext uri="{FF2B5EF4-FFF2-40B4-BE49-F238E27FC236}">
                <a16:creationId xmlns:a16="http://schemas.microsoft.com/office/drawing/2014/main" id="{09C107A0-5D4A-4AB1-8440-BDEE4BBB9BDD}"/>
              </a:ext>
            </a:extLst>
          </p:cNvPr>
          <p:cNvSpPr txBox="1">
            <a:spLocks/>
          </p:cNvSpPr>
          <p:nvPr/>
        </p:nvSpPr>
        <p:spPr>
          <a:xfrm>
            <a:off x="2072555" y="3808220"/>
            <a:ext cx="3977175" cy="6694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1600" dirty="0">
                <a:solidFill>
                  <a:schemeClr val="bg1">
                    <a:lumMod val="50000"/>
                  </a:schemeClr>
                </a:solidFill>
                <a:latin typeface="HelveticaNowDisplay Regular" panose="020B0504030202020204" pitchFamily="34" charset="0"/>
                <a:cs typeface="HelveticaNowDisplay Regular" panose="020B0504030202020204" pitchFamily="34" charset="0"/>
              </a:rPr>
              <a:t>Lorem ipsum dolor sit amet, consectetur adipiscing elit, sed do eiusmod tempor in</a:t>
            </a:r>
            <a:endParaRPr lang="th-TH" sz="1600" dirty="0">
              <a:solidFill>
                <a:schemeClr val="bg1">
                  <a:lumMod val="50000"/>
                </a:schemeClr>
              </a:solidFill>
              <a:latin typeface="HelveticaNowDisplay Regular" panose="020B0504030202020204" pitchFamily="34" charset="0"/>
            </a:endParaRPr>
          </a:p>
        </p:txBody>
      </p:sp>
      <p:sp>
        <p:nvSpPr>
          <p:cNvPr id="25" name="Title 1">
            <a:extLst>
              <a:ext uri="{FF2B5EF4-FFF2-40B4-BE49-F238E27FC236}">
                <a16:creationId xmlns:a16="http://schemas.microsoft.com/office/drawing/2014/main" id="{D9C0B6EC-6EE2-4B7D-A67C-D9FBCA11403B}"/>
              </a:ext>
            </a:extLst>
          </p:cNvPr>
          <p:cNvSpPr txBox="1">
            <a:spLocks/>
          </p:cNvSpPr>
          <p:nvPr/>
        </p:nvSpPr>
        <p:spPr>
          <a:xfrm>
            <a:off x="743339" y="4916758"/>
            <a:ext cx="780661" cy="66947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AAA8A9"/>
                </a:solidFill>
                <a:latin typeface="HelveticaNowDisplay Black" panose="020B0A04030202020204" pitchFamily="34" charset="0"/>
              </a:rPr>
              <a:t>03</a:t>
            </a:r>
            <a:endParaRPr lang="th-TH" sz="4000" dirty="0">
              <a:solidFill>
                <a:srgbClr val="AAA8A9"/>
              </a:solidFill>
              <a:latin typeface="HelveticaNowDisplay Black" panose="020B0A04030202020204" pitchFamily="34" charset="0"/>
            </a:endParaRPr>
          </a:p>
        </p:txBody>
      </p:sp>
      <p:sp>
        <p:nvSpPr>
          <p:cNvPr id="26" name="Title 1">
            <a:extLst>
              <a:ext uri="{FF2B5EF4-FFF2-40B4-BE49-F238E27FC236}">
                <a16:creationId xmlns:a16="http://schemas.microsoft.com/office/drawing/2014/main" id="{BF7F1D5E-642B-424D-807E-903275AE54DA}"/>
              </a:ext>
            </a:extLst>
          </p:cNvPr>
          <p:cNvSpPr txBox="1">
            <a:spLocks/>
          </p:cNvSpPr>
          <p:nvPr/>
        </p:nvSpPr>
        <p:spPr>
          <a:xfrm>
            <a:off x="475861" y="5412586"/>
            <a:ext cx="1315616" cy="33563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rgbClr val="AAA8A9"/>
                </a:solidFill>
                <a:latin typeface="HelveticaNowDisplay Bold" panose="020B0804030202020204" pitchFamily="34" charset="0"/>
                <a:cs typeface="HelveticaNowDisplay Bold" panose="020B0804030202020204" pitchFamily="34" charset="0"/>
              </a:rPr>
              <a:t>text here</a:t>
            </a:r>
            <a:endParaRPr lang="th-TH" sz="1800" dirty="0">
              <a:solidFill>
                <a:srgbClr val="AAA8A9"/>
              </a:solidFill>
              <a:latin typeface="HelveticaNowDisplay Bold" panose="020B0804030202020204" pitchFamily="34" charset="0"/>
            </a:endParaRPr>
          </a:p>
        </p:txBody>
      </p:sp>
      <p:sp>
        <p:nvSpPr>
          <p:cNvPr id="27" name="Title 1">
            <a:extLst>
              <a:ext uri="{FF2B5EF4-FFF2-40B4-BE49-F238E27FC236}">
                <a16:creationId xmlns:a16="http://schemas.microsoft.com/office/drawing/2014/main" id="{06F6453A-4CD8-433C-8476-EEA8B10A3469}"/>
              </a:ext>
            </a:extLst>
          </p:cNvPr>
          <p:cNvSpPr txBox="1">
            <a:spLocks/>
          </p:cNvSpPr>
          <p:nvPr/>
        </p:nvSpPr>
        <p:spPr>
          <a:xfrm>
            <a:off x="2118825" y="4916758"/>
            <a:ext cx="3610171" cy="49582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1B458C"/>
                </a:solidFill>
                <a:latin typeface="HelveticaNowDisplay Black" panose="020B0A04030202020204" pitchFamily="34" charset="0"/>
                <a:cs typeface="HelveticaNowDisplay Black" panose="020B0A04030202020204" pitchFamily="34" charset="0"/>
              </a:rPr>
              <a:t>Your topic here</a:t>
            </a:r>
            <a:endParaRPr lang="th-TH" sz="2000" dirty="0">
              <a:solidFill>
                <a:srgbClr val="1B458C"/>
              </a:solidFill>
              <a:latin typeface="HelveticaNowDisplay Black" panose="020B0A04030202020204" pitchFamily="34" charset="0"/>
            </a:endParaRPr>
          </a:p>
        </p:txBody>
      </p:sp>
      <p:sp>
        <p:nvSpPr>
          <p:cNvPr id="28" name="Title 1">
            <a:extLst>
              <a:ext uri="{FF2B5EF4-FFF2-40B4-BE49-F238E27FC236}">
                <a16:creationId xmlns:a16="http://schemas.microsoft.com/office/drawing/2014/main" id="{A0DB18BD-9644-4CBC-B14F-F0385692FE44}"/>
              </a:ext>
            </a:extLst>
          </p:cNvPr>
          <p:cNvSpPr txBox="1">
            <a:spLocks/>
          </p:cNvSpPr>
          <p:nvPr/>
        </p:nvSpPr>
        <p:spPr>
          <a:xfrm>
            <a:off x="2090832" y="5207859"/>
            <a:ext cx="3977175" cy="6694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1600" dirty="0">
                <a:solidFill>
                  <a:schemeClr val="bg1">
                    <a:lumMod val="50000"/>
                  </a:schemeClr>
                </a:solidFill>
                <a:latin typeface="HelveticaNowDisplay Regular" panose="020B0504030202020204" pitchFamily="34" charset="0"/>
                <a:cs typeface="HelveticaNowDisplay Regular" panose="020B0504030202020204" pitchFamily="34" charset="0"/>
              </a:rPr>
              <a:t>Lorem ipsum dolor sit amet, consectetur adipiscing elit, sed do eiusmod tempor in</a:t>
            </a:r>
            <a:endParaRPr lang="th-TH" sz="1600" dirty="0">
              <a:solidFill>
                <a:schemeClr val="bg1">
                  <a:lumMod val="50000"/>
                </a:schemeClr>
              </a:solidFill>
              <a:latin typeface="HelveticaNowDisplay Regular" panose="020B0504030202020204" pitchFamily="34" charset="0"/>
            </a:endParaRPr>
          </a:p>
        </p:txBody>
      </p:sp>
      <p:sp>
        <p:nvSpPr>
          <p:cNvPr id="31" name="Title 1">
            <a:extLst>
              <a:ext uri="{FF2B5EF4-FFF2-40B4-BE49-F238E27FC236}">
                <a16:creationId xmlns:a16="http://schemas.microsoft.com/office/drawing/2014/main" id="{A5A85319-09F5-49D6-A347-6D97D9405C39}"/>
              </a:ext>
            </a:extLst>
          </p:cNvPr>
          <p:cNvSpPr txBox="1">
            <a:spLocks/>
          </p:cNvSpPr>
          <p:nvPr/>
        </p:nvSpPr>
        <p:spPr>
          <a:xfrm>
            <a:off x="475861" y="817488"/>
            <a:ext cx="8207390" cy="8796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000" dirty="0">
                <a:solidFill>
                  <a:srgbClr val="1B458C"/>
                </a:solidFill>
                <a:latin typeface="HelveticaNowDisplay Black" panose="020B0A04030202020204" pitchFamily="34" charset="0"/>
                <a:cs typeface="HelveticaNowDisplay Black" panose="020B0A04030202020204" pitchFamily="34" charset="0"/>
              </a:rPr>
              <a:t>Title slide</a:t>
            </a:r>
            <a:endParaRPr lang="th-TH" sz="5000" dirty="0">
              <a:solidFill>
                <a:srgbClr val="1B458C"/>
              </a:solidFill>
              <a:latin typeface="HelveticaNowDisplay Black" panose="020B0A04030202020204" pitchFamily="34" charset="0"/>
            </a:endParaRPr>
          </a:p>
        </p:txBody>
      </p:sp>
      <p:sp>
        <p:nvSpPr>
          <p:cNvPr id="32" name="Rechteck 31"/>
          <p:cNvSpPr/>
          <p:nvPr/>
        </p:nvSpPr>
        <p:spPr>
          <a:xfrm>
            <a:off x="8025353" y="123258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Subtitle 2">
            <a:extLst>
              <a:ext uri="{FF2B5EF4-FFF2-40B4-BE49-F238E27FC236}">
                <a16:creationId xmlns:a16="http://schemas.microsoft.com/office/drawing/2014/main" id="{B46F938B-D5EF-4631-BC25-8231556CCAFF}"/>
              </a:ext>
            </a:extLst>
          </p:cNvPr>
          <p:cNvSpPr txBox="1">
            <a:spLocks/>
          </p:cNvSpPr>
          <p:nvPr/>
        </p:nvSpPr>
        <p:spPr>
          <a:xfrm>
            <a:off x="8512759" y="1528510"/>
            <a:ext cx="1932979"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solidFill>
                  <a:schemeClr val="bg1">
                    <a:lumMod val="50000"/>
                  </a:schemeClr>
                </a:solidFill>
                <a:latin typeface="HelveticaNowDisplay Medium" panose="020B0604030202020204" pitchFamily="34" charset="0"/>
                <a:cs typeface="HelveticaNowDisplay Medium" panose="020B0604030202020204" pitchFamily="34" charset="0"/>
              </a:rPr>
              <a:t>Image place holder</a:t>
            </a:r>
            <a:endParaRPr lang="th-TH" sz="1600" i="1" dirty="0">
              <a:solidFill>
                <a:schemeClr val="bg1">
                  <a:lumMod val="50000"/>
                </a:schemeClr>
              </a:solidFill>
              <a:latin typeface="HelveticaNowDisplay Medium" panose="020B0604030202020204" pitchFamily="34" charset="0"/>
            </a:endParaRPr>
          </a:p>
        </p:txBody>
      </p:sp>
      <p:sp>
        <p:nvSpPr>
          <p:cNvPr id="34" name="Rechteck 33"/>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Rechteck 34"/>
          <p:cNvSpPr/>
          <p:nvPr/>
        </p:nvSpPr>
        <p:spPr>
          <a:xfrm>
            <a:off x="12316528" y="1194391"/>
            <a:ext cx="2907792" cy="101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lumMod val="50000"/>
                </a:schemeClr>
              </a:solidFill>
            </a:endParaRPr>
          </a:p>
        </p:txBody>
      </p:sp>
      <p:sp>
        <p:nvSpPr>
          <p:cNvPr id="36" name="Rechteck 35"/>
          <p:cNvSpPr/>
          <p:nvPr/>
        </p:nvSpPr>
        <p:spPr>
          <a:xfrm>
            <a:off x="12316528" y="2388782"/>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Subtitle 2">
            <a:extLst>
              <a:ext uri="{FF2B5EF4-FFF2-40B4-BE49-F238E27FC236}">
                <a16:creationId xmlns:a16="http://schemas.microsoft.com/office/drawing/2014/main" id="{B46F938B-D5EF-4631-BC25-8231556CCAFF}"/>
              </a:ext>
            </a:extLst>
          </p:cNvPr>
          <p:cNvSpPr txBox="1">
            <a:spLocks/>
          </p:cNvSpPr>
          <p:nvPr/>
        </p:nvSpPr>
        <p:spPr>
          <a:xfrm>
            <a:off x="12316528" y="343838"/>
            <a:ext cx="2907792" cy="3257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Title font: HelveticaNowDisplayBlack (50pt)</a:t>
            </a:r>
          </a:p>
        </p:txBody>
      </p:sp>
      <p:sp>
        <p:nvSpPr>
          <p:cNvPr id="38" name="Subtitle 2">
            <a:extLst>
              <a:ext uri="{FF2B5EF4-FFF2-40B4-BE49-F238E27FC236}">
                <a16:creationId xmlns:a16="http://schemas.microsoft.com/office/drawing/2014/main" id="{B46F938B-D5EF-4631-BC25-8231556CCAFF}"/>
              </a:ext>
            </a:extLst>
          </p:cNvPr>
          <p:cNvSpPr txBox="1">
            <a:spLocks/>
          </p:cNvSpPr>
          <p:nvPr/>
        </p:nvSpPr>
        <p:spPr>
          <a:xfrm>
            <a:off x="12316528" y="1159054"/>
            <a:ext cx="2907792" cy="10487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latin typeface="HelveticaNowDisplay Medium" panose="020B0604030202020204" pitchFamily="34" charset="0"/>
              </a:rPr>
              <a:t>Topic font: HelveticaNowDisplayBlack (24pt) </a:t>
            </a:r>
          </a:p>
          <a:p>
            <a:pPr algn="l">
              <a:lnSpc>
                <a:spcPct val="150000"/>
              </a:lnSpc>
            </a:pPr>
            <a:r>
              <a:rPr lang="de-DE" sz="900" i="1" dirty="0">
                <a:latin typeface="HelveticaNowDisplay Medium" panose="020B0604030202020204" pitchFamily="34" charset="0"/>
              </a:rPr>
              <a:t>Text font: HelveticaNowDisplayRegular (16pt)</a:t>
            </a:r>
          </a:p>
          <a:p>
            <a:pPr algn="l">
              <a:lnSpc>
                <a:spcPct val="150000"/>
              </a:lnSpc>
            </a:pPr>
            <a:r>
              <a:rPr lang="de-DE" sz="900" i="1" dirty="0">
                <a:latin typeface="HelveticaNowDisplay Medium" panose="020B0604030202020204" pitchFamily="34" charset="0"/>
              </a:rPr>
              <a:t>Text under # font: : HelveticaNowDisplayBold (18pt) </a:t>
            </a:r>
          </a:p>
        </p:txBody>
      </p:sp>
      <p:sp>
        <p:nvSpPr>
          <p:cNvPr id="39" name="Subtitle 2">
            <a:extLst>
              <a:ext uri="{FF2B5EF4-FFF2-40B4-BE49-F238E27FC236}">
                <a16:creationId xmlns:a16="http://schemas.microsoft.com/office/drawing/2014/main" id="{B46F938B-D5EF-4631-BC25-8231556CCAFF}"/>
              </a:ext>
            </a:extLst>
          </p:cNvPr>
          <p:cNvSpPr txBox="1">
            <a:spLocks/>
          </p:cNvSpPr>
          <p:nvPr/>
        </p:nvSpPr>
        <p:spPr>
          <a:xfrm>
            <a:off x="12316528" y="2709455"/>
            <a:ext cx="2907792" cy="507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solidFill>
                <a:latin typeface="HelveticaNowDisplay Medium" panose="020B0604030202020204" pitchFamily="34" charset="0"/>
              </a:rPr>
              <a:t>Credit font: HelveticNowDisplayMedium (16 pt)  </a:t>
            </a:r>
            <a:endParaRPr lang="th-TH" sz="900" i="1" dirty="0">
              <a:solidFill>
                <a:schemeClr val="bg1"/>
              </a:solidFill>
              <a:latin typeface="HelveticaNowDisplay Medium" panose="020B0604030202020204" pitchFamily="34" charset="0"/>
            </a:endParaRPr>
          </a:p>
        </p:txBody>
      </p:sp>
    </p:spTree>
    <p:extLst>
      <p:ext uri="{BB962C8B-B14F-4D97-AF65-F5344CB8AC3E}">
        <p14:creationId xmlns:p14="http://schemas.microsoft.com/office/powerpoint/2010/main" val="3926902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604A2771-5E05-4D9B-BDEB-D65583F77A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0777" y="2734057"/>
            <a:ext cx="5451224" cy="3115364"/>
          </a:xfrm>
          <a:prstGeom prst="rect">
            <a:avLst/>
          </a:prstGeom>
        </p:spPr>
      </p:pic>
      <p:sp>
        <p:nvSpPr>
          <p:cNvPr id="13" name="Title 1">
            <a:extLst>
              <a:ext uri="{FF2B5EF4-FFF2-40B4-BE49-F238E27FC236}">
                <a16:creationId xmlns:a16="http://schemas.microsoft.com/office/drawing/2014/main" id="{6988729E-243F-4435-A93E-3ACFD2535572}"/>
              </a:ext>
            </a:extLst>
          </p:cNvPr>
          <p:cNvSpPr txBox="1">
            <a:spLocks/>
          </p:cNvSpPr>
          <p:nvPr/>
        </p:nvSpPr>
        <p:spPr>
          <a:xfrm>
            <a:off x="475861" y="1564213"/>
            <a:ext cx="3610171" cy="4958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solidFill>
                  <a:srgbClr val="1B458C"/>
                </a:solidFill>
                <a:latin typeface="HelveticaNowDisplay Black" panose="020B0A04030202020204" pitchFamily="34" charset="0"/>
                <a:cs typeface="HelveticaNowDisplay Black" panose="020B0A04030202020204" pitchFamily="34" charset="0"/>
              </a:rPr>
              <a:t>Your topic here</a:t>
            </a:r>
            <a:endParaRPr lang="th-TH" sz="3200" dirty="0">
              <a:solidFill>
                <a:srgbClr val="1B458C"/>
              </a:solidFill>
              <a:latin typeface="HelveticaNowDisplay Black" panose="020B0A04030202020204" pitchFamily="34" charset="0"/>
            </a:endParaRPr>
          </a:p>
        </p:txBody>
      </p:sp>
      <p:sp>
        <p:nvSpPr>
          <p:cNvPr id="14" name="Title 1">
            <a:extLst>
              <a:ext uri="{FF2B5EF4-FFF2-40B4-BE49-F238E27FC236}">
                <a16:creationId xmlns:a16="http://schemas.microsoft.com/office/drawing/2014/main" id="{14307DA4-433A-41F2-B2D3-52A8AA88FB34}"/>
              </a:ext>
            </a:extLst>
          </p:cNvPr>
          <p:cNvSpPr txBox="1">
            <a:spLocks/>
          </p:cNvSpPr>
          <p:nvPr/>
        </p:nvSpPr>
        <p:spPr>
          <a:xfrm>
            <a:off x="475860" y="2027265"/>
            <a:ext cx="8185874" cy="958610"/>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1600" dirty="0">
                <a:solidFill>
                  <a:schemeClr val="bg1">
                    <a:lumMod val="50000"/>
                  </a:schemeClr>
                </a:solidFill>
                <a:latin typeface="HelveticaNowDisplay Regular" panose="020B0504030202020204" pitchFamily="34" charset="0"/>
                <a:cs typeface="HelveticaNowDisplay Regular" panose="020B0504030202020204" pitchFamily="34" charset="0"/>
              </a:rPr>
              <a:t>Lorem ipsum dolor sit amet, consectetur adipiscing elit, sed do eiusmod tempor </a:t>
            </a:r>
            <a:r>
              <a:rPr lang="en-US" sz="1600" dirty="0" err="1">
                <a:solidFill>
                  <a:schemeClr val="bg1">
                    <a:lumMod val="50000"/>
                  </a:schemeClr>
                </a:solidFill>
                <a:latin typeface="HelveticaNowDisplay Regular" panose="020B0504030202020204" pitchFamily="34" charset="0"/>
                <a:cs typeface="HelveticaNowDisplay Regular" panose="020B0504030202020204" pitchFamily="34" charset="0"/>
              </a:rPr>
              <a:t>inLorem</a:t>
            </a:r>
            <a:r>
              <a:rPr lang="en-US" sz="1600" dirty="0">
                <a:solidFill>
                  <a:schemeClr val="bg1">
                    <a:lumMod val="50000"/>
                  </a:schemeClr>
                </a:solidFill>
                <a:latin typeface="HelveticaNowDisplay Regular" panose="020B0504030202020204" pitchFamily="34" charset="0"/>
                <a:cs typeface="HelveticaNowDisplay Regular" panose="020B0504030202020204" pitchFamily="34" charset="0"/>
              </a:rPr>
              <a:t> ipsum dolor sit amet, consectetur adipiscing elit, sed do eiusmod tempor </a:t>
            </a:r>
            <a:r>
              <a:rPr lang="en-US" sz="1600" dirty="0" err="1">
                <a:solidFill>
                  <a:schemeClr val="bg1">
                    <a:lumMod val="50000"/>
                  </a:schemeClr>
                </a:solidFill>
                <a:latin typeface="HelveticaNowDisplay Regular" panose="020B0504030202020204" pitchFamily="34" charset="0"/>
                <a:cs typeface="HelveticaNowDisplay Regular" panose="020B0504030202020204" pitchFamily="34" charset="0"/>
              </a:rPr>
              <a:t>inLorem</a:t>
            </a:r>
            <a:r>
              <a:rPr lang="en-US" sz="1600" dirty="0">
                <a:solidFill>
                  <a:schemeClr val="bg1">
                    <a:lumMod val="50000"/>
                  </a:schemeClr>
                </a:solidFill>
                <a:latin typeface="HelveticaNowDisplay Regular" panose="020B0504030202020204" pitchFamily="34" charset="0"/>
                <a:cs typeface="HelveticaNowDisplay Regular" panose="020B0504030202020204" pitchFamily="34" charset="0"/>
              </a:rPr>
              <a:t> ipsum</a:t>
            </a:r>
            <a:endParaRPr lang="th-TH" sz="1600" dirty="0">
              <a:solidFill>
                <a:schemeClr val="bg1">
                  <a:lumMod val="50000"/>
                </a:schemeClr>
              </a:solidFill>
              <a:latin typeface="HelveticaNowDisplay Regular" panose="020B0504030202020204" pitchFamily="34" charset="0"/>
            </a:endParaRPr>
          </a:p>
        </p:txBody>
      </p:sp>
      <p:sp>
        <p:nvSpPr>
          <p:cNvPr id="15" name="Title 1">
            <a:extLst>
              <a:ext uri="{FF2B5EF4-FFF2-40B4-BE49-F238E27FC236}">
                <a16:creationId xmlns:a16="http://schemas.microsoft.com/office/drawing/2014/main" id="{EECC5BC7-F494-44BB-A550-F25E911CF26B}"/>
              </a:ext>
            </a:extLst>
          </p:cNvPr>
          <p:cNvSpPr txBox="1">
            <a:spLocks/>
          </p:cNvSpPr>
          <p:nvPr/>
        </p:nvSpPr>
        <p:spPr>
          <a:xfrm>
            <a:off x="1605380" y="3172179"/>
            <a:ext cx="3610171" cy="4958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1B458C"/>
                </a:solidFill>
                <a:latin typeface="HelveticaNowDisplay Regular" panose="020B0504030202020204" pitchFamily="34" charset="0"/>
                <a:cs typeface="HelveticaNowDisplay Regular" panose="020B0504030202020204" pitchFamily="34" charset="0"/>
              </a:rPr>
              <a:t>Your topic here</a:t>
            </a:r>
            <a:endParaRPr lang="th-TH" sz="2000" dirty="0">
              <a:solidFill>
                <a:srgbClr val="1B458C"/>
              </a:solidFill>
              <a:latin typeface="HelveticaNowDisplay Regular" panose="020B0504030202020204" pitchFamily="34" charset="0"/>
            </a:endParaRPr>
          </a:p>
        </p:txBody>
      </p:sp>
      <p:sp>
        <p:nvSpPr>
          <p:cNvPr id="16" name="Title 1">
            <a:extLst>
              <a:ext uri="{FF2B5EF4-FFF2-40B4-BE49-F238E27FC236}">
                <a16:creationId xmlns:a16="http://schemas.microsoft.com/office/drawing/2014/main" id="{7C98026C-EBC6-4404-B215-70A1EBF24211}"/>
              </a:ext>
            </a:extLst>
          </p:cNvPr>
          <p:cNvSpPr txBox="1">
            <a:spLocks/>
          </p:cNvSpPr>
          <p:nvPr/>
        </p:nvSpPr>
        <p:spPr>
          <a:xfrm>
            <a:off x="1605380" y="3636279"/>
            <a:ext cx="5023138" cy="323740"/>
          </a:xfrm>
          <a:prstGeom prst="rect">
            <a:avLst/>
          </a:prstGeom>
        </p:spPr>
        <p:txBody>
          <a:bodyPr vert="horz" lIns="91440" tIns="45720" rIns="91440" bIns="45720" rtlCol="0" anchor="t">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1600" dirty="0">
                <a:solidFill>
                  <a:schemeClr val="bg1">
                    <a:lumMod val="50000"/>
                  </a:schemeClr>
                </a:solidFill>
                <a:latin typeface="HelveticaNowDisplay Regular" panose="020B0504030202020204" pitchFamily="34" charset="0"/>
                <a:cs typeface="HelveticaNowDisplay Regular" panose="020B0504030202020204" pitchFamily="34" charset="0"/>
              </a:rPr>
              <a:t>Lorem ipsum dolor sit amet, consectetur</a:t>
            </a:r>
            <a:endParaRPr lang="th-TH" sz="1600" dirty="0">
              <a:solidFill>
                <a:schemeClr val="bg1">
                  <a:lumMod val="50000"/>
                </a:schemeClr>
              </a:solidFill>
              <a:latin typeface="HelveticaNowDisplay Regular" panose="020B0504030202020204" pitchFamily="34" charset="0"/>
            </a:endParaRPr>
          </a:p>
        </p:txBody>
      </p:sp>
      <p:sp>
        <p:nvSpPr>
          <p:cNvPr id="17" name="Title 1">
            <a:extLst>
              <a:ext uri="{FF2B5EF4-FFF2-40B4-BE49-F238E27FC236}">
                <a16:creationId xmlns:a16="http://schemas.microsoft.com/office/drawing/2014/main" id="{40ACCF4C-F342-4980-80BF-534592B02819}"/>
              </a:ext>
            </a:extLst>
          </p:cNvPr>
          <p:cNvSpPr txBox="1">
            <a:spLocks/>
          </p:cNvSpPr>
          <p:nvPr/>
        </p:nvSpPr>
        <p:spPr>
          <a:xfrm>
            <a:off x="1575881" y="4097900"/>
            <a:ext cx="3610171" cy="4958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1B458C"/>
                </a:solidFill>
                <a:latin typeface="HelveticaNowDisplay Regular" panose="020B0504030202020204" pitchFamily="34" charset="0"/>
                <a:cs typeface="HelveticaNowDisplay Regular" panose="020B0504030202020204" pitchFamily="34" charset="0"/>
              </a:rPr>
              <a:t>Your topic here</a:t>
            </a:r>
            <a:endParaRPr lang="th-TH" sz="2000" dirty="0">
              <a:solidFill>
                <a:srgbClr val="1B458C"/>
              </a:solidFill>
              <a:latin typeface="HelveticaNowDisplay Regular" panose="020B0504030202020204" pitchFamily="34" charset="0"/>
            </a:endParaRPr>
          </a:p>
        </p:txBody>
      </p:sp>
      <p:sp>
        <p:nvSpPr>
          <p:cNvPr id="18" name="Title 1">
            <a:extLst>
              <a:ext uri="{FF2B5EF4-FFF2-40B4-BE49-F238E27FC236}">
                <a16:creationId xmlns:a16="http://schemas.microsoft.com/office/drawing/2014/main" id="{5DE58CE4-4210-4BE6-942D-D0ADDFC82A4F}"/>
              </a:ext>
            </a:extLst>
          </p:cNvPr>
          <p:cNvSpPr txBox="1">
            <a:spLocks/>
          </p:cNvSpPr>
          <p:nvPr/>
        </p:nvSpPr>
        <p:spPr>
          <a:xfrm>
            <a:off x="1575881" y="4562000"/>
            <a:ext cx="5023138" cy="323740"/>
          </a:xfrm>
          <a:prstGeom prst="rect">
            <a:avLst/>
          </a:prstGeom>
        </p:spPr>
        <p:txBody>
          <a:bodyPr vert="horz" lIns="91440" tIns="45720" rIns="91440" bIns="45720" rtlCol="0" anchor="t">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1600" dirty="0">
                <a:solidFill>
                  <a:schemeClr val="bg1">
                    <a:lumMod val="50000"/>
                  </a:schemeClr>
                </a:solidFill>
                <a:latin typeface="HelveticaNowDisplay Regular" panose="020B0504030202020204" pitchFamily="34" charset="0"/>
                <a:cs typeface="HelveticaNowDisplay Regular" panose="020B0504030202020204" pitchFamily="34" charset="0"/>
              </a:rPr>
              <a:t>Lorem ipsum dolor sit amet, consectetur</a:t>
            </a:r>
            <a:endParaRPr lang="th-TH" sz="1600" dirty="0">
              <a:solidFill>
                <a:schemeClr val="bg1">
                  <a:lumMod val="50000"/>
                </a:schemeClr>
              </a:solidFill>
              <a:latin typeface="HelveticaNowDisplay Regular" panose="020B0504030202020204" pitchFamily="34" charset="0"/>
            </a:endParaRPr>
          </a:p>
        </p:txBody>
      </p:sp>
      <p:sp>
        <p:nvSpPr>
          <p:cNvPr id="19" name="Title 1">
            <a:extLst>
              <a:ext uri="{FF2B5EF4-FFF2-40B4-BE49-F238E27FC236}">
                <a16:creationId xmlns:a16="http://schemas.microsoft.com/office/drawing/2014/main" id="{998C4984-4C1A-4797-88A8-B8197FA16C88}"/>
              </a:ext>
            </a:extLst>
          </p:cNvPr>
          <p:cNvSpPr txBox="1">
            <a:spLocks/>
          </p:cNvSpPr>
          <p:nvPr/>
        </p:nvSpPr>
        <p:spPr>
          <a:xfrm>
            <a:off x="1583523" y="5027749"/>
            <a:ext cx="3610171" cy="4958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1B458C"/>
                </a:solidFill>
                <a:latin typeface="HelveticaNowDisplay Regular" panose="020B0504030202020204" pitchFamily="34" charset="0"/>
                <a:cs typeface="HelveticaNowDisplay Regular" panose="020B0504030202020204" pitchFamily="34" charset="0"/>
              </a:rPr>
              <a:t>Your topic here</a:t>
            </a:r>
            <a:endParaRPr lang="th-TH" sz="2000" dirty="0">
              <a:solidFill>
                <a:srgbClr val="1B458C"/>
              </a:solidFill>
              <a:latin typeface="HelveticaNowDisplay Regular" panose="020B0504030202020204" pitchFamily="34" charset="0"/>
            </a:endParaRPr>
          </a:p>
        </p:txBody>
      </p:sp>
      <p:sp>
        <p:nvSpPr>
          <p:cNvPr id="20" name="Title 1">
            <a:extLst>
              <a:ext uri="{FF2B5EF4-FFF2-40B4-BE49-F238E27FC236}">
                <a16:creationId xmlns:a16="http://schemas.microsoft.com/office/drawing/2014/main" id="{2B34CEB4-8901-465A-821A-3615C06D914F}"/>
              </a:ext>
            </a:extLst>
          </p:cNvPr>
          <p:cNvSpPr txBox="1">
            <a:spLocks/>
          </p:cNvSpPr>
          <p:nvPr/>
        </p:nvSpPr>
        <p:spPr>
          <a:xfrm>
            <a:off x="1583523" y="5491849"/>
            <a:ext cx="5023138" cy="323740"/>
          </a:xfrm>
          <a:prstGeom prst="rect">
            <a:avLst/>
          </a:prstGeom>
        </p:spPr>
        <p:txBody>
          <a:bodyPr vert="horz" lIns="91440" tIns="45720" rIns="91440" bIns="45720" rtlCol="0" anchor="t">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1600" dirty="0">
                <a:solidFill>
                  <a:schemeClr val="bg1">
                    <a:lumMod val="50000"/>
                  </a:schemeClr>
                </a:solidFill>
                <a:latin typeface="HelveticaNowDisplay Regular" panose="020B0504030202020204" pitchFamily="34" charset="0"/>
                <a:cs typeface="HelveticaNowDisplay Regular" panose="020B0504030202020204" pitchFamily="34" charset="0"/>
              </a:rPr>
              <a:t>Lorem ipsum dolor sit amet, consectetur</a:t>
            </a:r>
            <a:endParaRPr lang="th-TH" sz="1600" dirty="0">
              <a:solidFill>
                <a:schemeClr val="bg1">
                  <a:lumMod val="50000"/>
                </a:schemeClr>
              </a:solidFill>
              <a:latin typeface="HelveticaNowDisplay Regular" panose="020B0504030202020204" pitchFamily="34" charset="0"/>
            </a:endParaRPr>
          </a:p>
        </p:txBody>
      </p:sp>
      <p:sp>
        <p:nvSpPr>
          <p:cNvPr id="21" name="Oval 20">
            <a:extLst>
              <a:ext uri="{FF2B5EF4-FFF2-40B4-BE49-F238E27FC236}">
                <a16:creationId xmlns:a16="http://schemas.microsoft.com/office/drawing/2014/main" id="{F05DEADF-676C-4737-8D71-4E0FE351EDB1}"/>
              </a:ext>
            </a:extLst>
          </p:cNvPr>
          <p:cNvSpPr/>
          <p:nvPr/>
        </p:nvSpPr>
        <p:spPr>
          <a:xfrm>
            <a:off x="719619" y="3256947"/>
            <a:ext cx="663484" cy="663484"/>
          </a:xfrm>
          <a:prstGeom prst="ellipse">
            <a:avLst/>
          </a:prstGeom>
          <a:solidFill>
            <a:srgbClr val="0069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2" name="Oval 21">
            <a:extLst>
              <a:ext uri="{FF2B5EF4-FFF2-40B4-BE49-F238E27FC236}">
                <a16:creationId xmlns:a16="http://schemas.microsoft.com/office/drawing/2014/main" id="{9E3BD272-0A4E-4A13-8431-C46039AB82B4}"/>
              </a:ext>
            </a:extLst>
          </p:cNvPr>
          <p:cNvSpPr/>
          <p:nvPr/>
        </p:nvSpPr>
        <p:spPr>
          <a:xfrm>
            <a:off x="719619" y="4212753"/>
            <a:ext cx="663484" cy="663484"/>
          </a:xfrm>
          <a:prstGeom prst="ellipse">
            <a:avLst/>
          </a:prstGeom>
          <a:solidFill>
            <a:srgbClr val="0069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3" name="Oval 22">
            <a:extLst>
              <a:ext uri="{FF2B5EF4-FFF2-40B4-BE49-F238E27FC236}">
                <a16:creationId xmlns:a16="http://schemas.microsoft.com/office/drawing/2014/main" id="{C3D800B9-F40E-40E7-9381-09E3840A8F8C}"/>
              </a:ext>
            </a:extLst>
          </p:cNvPr>
          <p:cNvSpPr/>
          <p:nvPr/>
        </p:nvSpPr>
        <p:spPr>
          <a:xfrm>
            <a:off x="719619" y="5148503"/>
            <a:ext cx="663484" cy="663484"/>
          </a:xfrm>
          <a:prstGeom prst="ellipse">
            <a:avLst/>
          </a:prstGeom>
          <a:solidFill>
            <a:srgbClr val="0069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25" name="Picture 24" descr="A picture containing text, ax, wheel, gear&#10;&#10;Description automatically generated">
            <a:extLst>
              <a:ext uri="{FF2B5EF4-FFF2-40B4-BE49-F238E27FC236}">
                <a16:creationId xmlns:a16="http://schemas.microsoft.com/office/drawing/2014/main" id="{BD13BE29-B0F7-4B5A-A5AD-35AB07913A32}"/>
              </a:ext>
            </a:extLst>
          </p:cNvPr>
          <p:cNvPicPr>
            <a:picLocks noChangeAspect="1"/>
          </p:cNvPicPr>
          <p:nvPr/>
        </p:nvPicPr>
        <p:blipFill rotWithShape="1">
          <a:blip r:embed="rId3">
            <a:extLst>
              <a:ext uri="{28A0092B-C50C-407E-A947-70E740481C1C}">
                <a14:useLocalDpi xmlns:a14="http://schemas.microsoft.com/office/drawing/2010/main" val="0"/>
              </a:ext>
            </a:extLst>
          </a:blip>
          <a:srcRect r="77752" b="-19632"/>
          <a:stretch/>
        </p:blipFill>
        <p:spPr>
          <a:xfrm>
            <a:off x="949302" y="3396949"/>
            <a:ext cx="315516" cy="483924"/>
          </a:xfrm>
          <a:prstGeom prst="rect">
            <a:avLst/>
          </a:prstGeom>
        </p:spPr>
      </p:pic>
      <p:pic>
        <p:nvPicPr>
          <p:cNvPr id="27" name="Picture 26" descr="A picture containing text, ax, wheel, gear&#10;&#10;Description automatically generated">
            <a:extLst>
              <a:ext uri="{FF2B5EF4-FFF2-40B4-BE49-F238E27FC236}">
                <a16:creationId xmlns:a16="http://schemas.microsoft.com/office/drawing/2014/main" id="{E5888545-1BF5-4317-B76C-D6EE37CDD63A}"/>
              </a:ext>
            </a:extLst>
          </p:cNvPr>
          <p:cNvPicPr>
            <a:picLocks noChangeAspect="1"/>
          </p:cNvPicPr>
          <p:nvPr/>
        </p:nvPicPr>
        <p:blipFill rotWithShape="1">
          <a:blip r:embed="rId3">
            <a:extLst>
              <a:ext uri="{28A0092B-C50C-407E-A947-70E740481C1C}">
                <a14:useLocalDpi xmlns:a14="http://schemas.microsoft.com/office/drawing/2010/main" val="0"/>
              </a:ext>
            </a:extLst>
          </a:blip>
          <a:srcRect l="18625" r="34590" b="-3440"/>
          <a:stretch/>
        </p:blipFill>
        <p:spPr>
          <a:xfrm>
            <a:off x="719617" y="4345050"/>
            <a:ext cx="663485" cy="418427"/>
          </a:xfrm>
          <a:prstGeom prst="rect">
            <a:avLst/>
          </a:prstGeom>
        </p:spPr>
      </p:pic>
      <p:pic>
        <p:nvPicPr>
          <p:cNvPr id="28" name="Picture 27" descr="A picture containing text, ax, wheel, gear&#10;&#10;Description automatically generated">
            <a:extLst>
              <a:ext uri="{FF2B5EF4-FFF2-40B4-BE49-F238E27FC236}">
                <a16:creationId xmlns:a16="http://schemas.microsoft.com/office/drawing/2014/main" id="{5855378C-C54B-40DB-9F05-BC00F52B1461}"/>
              </a:ext>
            </a:extLst>
          </p:cNvPr>
          <p:cNvPicPr>
            <a:picLocks noChangeAspect="1"/>
          </p:cNvPicPr>
          <p:nvPr/>
        </p:nvPicPr>
        <p:blipFill rotWithShape="1">
          <a:blip r:embed="rId3">
            <a:extLst>
              <a:ext uri="{28A0092B-C50C-407E-A947-70E740481C1C}">
                <a14:useLocalDpi xmlns:a14="http://schemas.microsoft.com/office/drawing/2010/main" val="0"/>
              </a:ext>
            </a:extLst>
          </a:blip>
          <a:srcRect l="66132" t="-16861" b="-1"/>
          <a:stretch/>
        </p:blipFill>
        <p:spPr>
          <a:xfrm>
            <a:off x="784514" y="5192281"/>
            <a:ext cx="480304" cy="472722"/>
          </a:xfrm>
          <a:prstGeom prst="rect">
            <a:avLst/>
          </a:prstGeom>
        </p:spPr>
      </p:pic>
      <p:sp>
        <p:nvSpPr>
          <p:cNvPr id="32" name="Title 1">
            <a:extLst>
              <a:ext uri="{FF2B5EF4-FFF2-40B4-BE49-F238E27FC236}">
                <a16:creationId xmlns:a16="http://schemas.microsoft.com/office/drawing/2014/main" id="{A5A85319-09F5-49D6-A347-6D97D9405C39}"/>
              </a:ext>
            </a:extLst>
          </p:cNvPr>
          <p:cNvSpPr txBox="1">
            <a:spLocks/>
          </p:cNvSpPr>
          <p:nvPr/>
        </p:nvSpPr>
        <p:spPr>
          <a:xfrm>
            <a:off x="475861" y="817488"/>
            <a:ext cx="8207390" cy="8796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000" dirty="0">
                <a:latin typeface="HelveticaNowDisplay Black" panose="020B0A04030202020204" pitchFamily="34" charset="0"/>
                <a:cs typeface="HelveticaNowDisplay Black" panose="020B0A04030202020204" pitchFamily="34" charset="0"/>
              </a:rPr>
              <a:t>Title slide</a:t>
            </a:r>
            <a:endParaRPr lang="th-TH" sz="5000" dirty="0">
              <a:latin typeface="HelveticaNowDisplay Black" panose="020B0A04030202020204" pitchFamily="34" charset="0"/>
            </a:endParaRPr>
          </a:p>
        </p:txBody>
      </p:sp>
      <p:sp>
        <p:nvSpPr>
          <p:cNvPr id="33" name="Rectangle 16">
            <a:extLst>
              <a:ext uri="{FF2B5EF4-FFF2-40B4-BE49-F238E27FC236}">
                <a16:creationId xmlns:a16="http://schemas.microsoft.com/office/drawing/2014/main" id="{BAC0933F-E4DD-4295-BC92-A34E3E331CA5}"/>
              </a:ext>
            </a:extLst>
          </p:cNvPr>
          <p:cNvSpPr/>
          <p:nvPr/>
        </p:nvSpPr>
        <p:spPr>
          <a:xfrm>
            <a:off x="6740777" y="5567454"/>
            <a:ext cx="5451223" cy="9490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4" name="Subtitle 2">
            <a:extLst>
              <a:ext uri="{FF2B5EF4-FFF2-40B4-BE49-F238E27FC236}">
                <a16:creationId xmlns:a16="http://schemas.microsoft.com/office/drawing/2014/main" id="{B46F938B-D5EF-4631-BC25-8231556CCAFF}"/>
              </a:ext>
            </a:extLst>
          </p:cNvPr>
          <p:cNvSpPr txBox="1">
            <a:spLocks/>
          </p:cNvSpPr>
          <p:nvPr/>
        </p:nvSpPr>
        <p:spPr>
          <a:xfrm>
            <a:off x="7136514" y="5805316"/>
            <a:ext cx="4659748" cy="47328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latin typeface="HelveticaNowDisplay Medium" panose="020B0604030202020204" pitchFamily="34" charset="0"/>
                <a:cs typeface="HelveticaNowDisplay Medium" panose="020B0604030202020204" pitchFamily="34" charset="0"/>
              </a:rPr>
              <a:t>Credit photo : Organization/Photographer’s name</a:t>
            </a:r>
            <a:endParaRPr lang="th-TH" sz="1600" i="1" dirty="0">
              <a:latin typeface="HelveticaNowDisplay Medium" panose="020B0604030202020204" pitchFamily="34" charset="0"/>
            </a:endParaRPr>
          </a:p>
        </p:txBody>
      </p:sp>
      <p:sp>
        <p:nvSpPr>
          <p:cNvPr id="35" name="Rechteck 34"/>
          <p:cNvSpPr/>
          <p:nvPr/>
        </p:nvSpPr>
        <p:spPr>
          <a:xfrm>
            <a:off x="8025353" y="3644056"/>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Subtitle 2">
            <a:extLst>
              <a:ext uri="{FF2B5EF4-FFF2-40B4-BE49-F238E27FC236}">
                <a16:creationId xmlns:a16="http://schemas.microsoft.com/office/drawing/2014/main" id="{B46F938B-D5EF-4631-BC25-8231556CCAFF}"/>
              </a:ext>
            </a:extLst>
          </p:cNvPr>
          <p:cNvSpPr txBox="1">
            <a:spLocks/>
          </p:cNvSpPr>
          <p:nvPr/>
        </p:nvSpPr>
        <p:spPr>
          <a:xfrm>
            <a:off x="8512759" y="3939986"/>
            <a:ext cx="1932979"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solidFill>
                  <a:schemeClr val="bg1">
                    <a:lumMod val="50000"/>
                  </a:schemeClr>
                </a:solidFill>
                <a:latin typeface="HelveticaNowDisplay Medium" panose="020B0604030202020204" pitchFamily="34" charset="0"/>
                <a:cs typeface="HelveticaNowDisplay Medium" panose="020B0604030202020204" pitchFamily="34" charset="0"/>
              </a:rPr>
              <a:t>Image place holder</a:t>
            </a:r>
            <a:endParaRPr lang="th-TH" sz="1600" i="1" dirty="0">
              <a:solidFill>
                <a:schemeClr val="bg1">
                  <a:lumMod val="50000"/>
                </a:schemeClr>
              </a:solidFill>
              <a:latin typeface="HelveticaNowDisplay Medium" panose="020B0604030202020204" pitchFamily="34" charset="0"/>
            </a:endParaRPr>
          </a:p>
        </p:txBody>
      </p:sp>
      <p:sp>
        <p:nvSpPr>
          <p:cNvPr id="47" name="Rechteck 46"/>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 name="Rechteck 47"/>
          <p:cNvSpPr/>
          <p:nvPr/>
        </p:nvSpPr>
        <p:spPr>
          <a:xfrm>
            <a:off x="12316528" y="1194391"/>
            <a:ext cx="2907792" cy="101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lumMod val="50000"/>
                </a:schemeClr>
              </a:solidFill>
            </a:endParaRPr>
          </a:p>
        </p:txBody>
      </p:sp>
      <p:sp>
        <p:nvSpPr>
          <p:cNvPr id="49" name="Rechteck 48"/>
          <p:cNvSpPr/>
          <p:nvPr/>
        </p:nvSpPr>
        <p:spPr>
          <a:xfrm>
            <a:off x="12316528" y="2388782"/>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0" name="Subtitle 2">
            <a:extLst>
              <a:ext uri="{FF2B5EF4-FFF2-40B4-BE49-F238E27FC236}">
                <a16:creationId xmlns:a16="http://schemas.microsoft.com/office/drawing/2014/main" id="{B46F938B-D5EF-4631-BC25-8231556CCAFF}"/>
              </a:ext>
            </a:extLst>
          </p:cNvPr>
          <p:cNvSpPr txBox="1">
            <a:spLocks/>
          </p:cNvSpPr>
          <p:nvPr/>
        </p:nvSpPr>
        <p:spPr>
          <a:xfrm>
            <a:off x="12316528" y="180976"/>
            <a:ext cx="2907792" cy="3257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Title 1 font: HelveticaNowDisplayBlack (50pt)</a:t>
            </a:r>
          </a:p>
          <a:p>
            <a:pPr algn="l">
              <a:lnSpc>
                <a:spcPct val="150000"/>
              </a:lnSpc>
            </a:pPr>
            <a:r>
              <a:rPr lang="de-DE" sz="900" i="1" dirty="0">
                <a:solidFill>
                  <a:schemeClr val="bg1">
                    <a:lumMod val="50000"/>
                  </a:schemeClr>
                </a:solidFill>
                <a:latin typeface="HelveticaNowDisplay Medium" panose="020B0604030202020204" pitchFamily="34" charset="0"/>
              </a:rPr>
              <a:t>Title 2 font: HelveticaNowDisplayBlack (32 pt)</a:t>
            </a:r>
          </a:p>
          <a:p>
            <a:pPr algn="l">
              <a:lnSpc>
                <a:spcPct val="150000"/>
              </a:lnSpc>
            </a:pPr>
            <a:endParaRPr lang="de-DE" sz="900" i="1" dirty="0">
              <a:solidFill>
                <a:schemeClr val="bg1">
                  <a:lumMod val="50000"/>
                </a:schemeClr>
              </a:solidFill>
              <a:latin typeface="HelveticaNowDisplay Medium" panose="020B0604030202020204" pitchFamily="34" charset="0"/>
            </a:endParaRPr>
          </a:p>
        </p:txBody>
      </p:sp>
      <p:sp>
        <p:nvSpPr>
          <p:cNvPr id="51" name="Subtitle 2">
            <a:extLst>
              <a:ext uri="{FF2B5EF4-FFF2-40B4-BE49-F238E27FC236}">
                <a16:creationId xmlns:a16="http://schemas.microsoft.com/office/drawing/2014/main" id="{B46F938B-D5EF-4631-BC25-8231556CCAFF}"/>
              </a:ext>
            </a:extLst>
          </p:cNvPr>
          <p:cNvSpPr txBox="1">
            <a:spLocks/>
          </p:cNvSpPr>
          <p:nvPr/>
        </p:nvSpPr>
        <p:spPr>
          <a:xfrm>
            <a:off x="12316528" y="1159054"/>
            <a:ext cx="2907792" cy="10487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latin typeface="HelveticaNowDisplay Medium" panose="020B0604030202020204" pitchFamily="34" charset="0"/>
              </a:rPr>
              <a:t>Text font: HelveticaNowDisplayRegular (16 pt)</a:t>
            </a:r>
          </a:p>
          <a:p>
            <a:pPr algn="l">
              <a:lnSpc>
                <a:spcPct val="150000"/>
              </a:lnSpc>
            </a:pPr>
            <a:r>
              <a:rPr lang="de-DE" sz="900" i="1" dirty="0">
                <a:latin typeface="HelveticaNowDisplay Medium" panose="020B0604030202020204" pitchFamily="34" charset="0"/>
              </a:rPr>
              <a:t>Topic font: HelveticaNowDisplayRegular (20 pt)</a:t>
            </a:r>
          </a:p>
          <a:p>
            <a:pPr algn="l">
              <a:lnSpc>
                <a:spcPct val="150000"/>
              </a:lnSpc>
            </a:pPr>
            <a:r>
              <a:rPr lang="de-DE" sz="900" i="1" dirty="0">
                <a:latin typeface="HelveticaNowDisplay Medium" panose="020B0604030202020204" pitchFamily="34" charset="0"/>
              </a:rPr>
              <a:t>Topic text font: HelveticaNowDisplayRegular (16 pt)</a:t>
            </a:r>
          </a:p>
          <a:p>
            <a:pPr algn="l">
              <a:lnSpc>
                <a:spcPct val="150000"/>
              </a:lnSpc>
            </a:pPr>
            <a:endParaRPr lang="de-DE" sz="900" i="1" dirty="0">
              <a:latin typeface="HelveticaNowDisplay Medium" panose="020B0604030202020204" pitchFamily="34" charset="0"/>
            </a:endParaRPr>
          </a:p>
          <a:p>
            <a:pPr algn="l">
              <a:lnSpc>
                <a:spcPct val="150000"/>
              </a:lnSpc>
            </a:pPr>
            <a:endParaRPr lang="de-DE" sz="900" i="1" dirty="0">
              <a:latin typeface="HelveticaNowDisplay Medium" panose="020B0604030202020204" pitchFamily="34" charset="0"/>
            </a:endParaRPr>
          </a:p>
        </p:txBody>
      </p:sp>
      <p:sp>
        <p:nvSpPr>
          <p:cNvPr id="52" name="Subtitle 2">
            <a:extLst>
              <a:ext uri="{FF2B5EF4-FFF2-40B4-BE49-F238E27FC236}">
                <a16:creationId xmlns:a16="http://schemas.microsoft.com/office/drawing/2014/main" id="{B46F938B-D5EF-4631-BC25-8231556CCAFF}"/>
              </a:ext>
            </a:extLst>
          </p:cNvPr>
          <p:cNvSpPr txBox="1">
            <a:spLocks/>
          </p:cNvSpPr>
          <p:nvPr/>
        </p:nvSpPr>
        <p:spPr>
          <a:xfrm>
            <a:off x="12316528" y="2709455"/>
            <a:ext cx="2907792" cy="507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solidFill>
                <a:latin typeface="HelveticaNowDisplay Medium" panose="020B0604030202020204" pitchFamily="34" charset="0"/>
              </a:rPr>
              <a:t>Credit font: HelveticNowDisplayMedium (16 pt)  </a:t>
            </a:r>
            <a:endParaRPr lang="th-TH" sz="900" i="1" dirty="0">
              <a:solidFill>
                <a:schemeClr val="bg1"/>
              </a:solidFill>
              <a:latin typeface="HelveticaNowDisplay Medium" panose="020B0604030202020204" pitchFamily="34" charset="0"/>
            </a:endParaRPr>
          </a:p>
        </p:txBody>
      </p:sp>
    </p:spTree>
    <p:extLst>
      <p:ext uri="{BB962C8B-B14F-4D97-AF65-F5344CB8AC3E}">
        <p14:creationId xmlns:p14="http://schemas.microsoft.com/office/powerpoint/2010/main" val="2908797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1843A76-733F-43EB-80BF-069C5F0AB0B8}"/>
              </a:ext>
            </a:extLst>
          </p:cNvPr>
          <p:cNvSpPr txBox="1">
            <a:spLocks/>
          </p:cNvSpPr>
          <p:nvPr/>
        </p:nvSpPr>
        <p:spPr>
          <a:xfrm>
            <a:off x="475861" y="810891"/>
            <a:ext cx="9144000" cy="8796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000" dirty="0">
                <a:solidFill>
                  <a:srgbClr val="00697C"/>
                </a:solidFill>
                <a:latin typeface="HelveticaNowDisplay Black" panose="020B0A04030202020204" pitchFamily="34" charset="0"/>
              </a:rPr>
              <a:t>Presentation</a:t>
            </a:r>
            <a:endParaRPr lang="th-TH" sz="5000" dirty="0">
              <a:solidFill>
                <a:srgbClr val="00697C"/>
              </a:solidFill>
              <a:latin typeface="HelveticaNowDisplay Black" panose="020B0A04030202020204" pitchFamily="34" charset="0"/>
            </a:endParaRPr>
          </a:p>
        </p:txBody>
      </p:sp>
      <p:sp>
        <p:nvSpPr>
          <p:cNvPr id="10" name="Title 1">
            <a:extLst>
              <a:ext uri="{FF2B5EF4-FFF2-40B4-BE49-F238E27FC236}">
                <a16:creationId xmlns:a16="http://schemas.microsoft.com/office/drawing/2014/main" id="{E609BAA4-2779-4ECF-9E91-21286EA15BAE}"/>
              </a:ext>
            </a:extLst>
          </p:cNvPr>
          <p:cNvSpPr txBox="1">
            <a:spLocks/>
          </p:cNvSpPr>
          <p:nvPr/>
        </p:nvSpPr>
        <p:spPr>
          <a:xfrm>
            <a:off x="475861" y="2000072"/>
            <a:ext cx="10077450" cy="27894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Lorem ipsum dolor sit amet, consectetur adipiscing elit, sed do eiusmod tempor ipsum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ipsum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ipsum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ipsum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ipsum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ipsum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ipsum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ipsum dolor sit amet, consectetur adipiscing elit, sed do eiusmod tempor</a:t>
            </a:r>
            <a:endParaRPr lang="th-TH" sz="2000" dirty="0">
              <a:solidFill>
                <a:schemeClr val="bg1">
                  <a:lumMod val="50000"/>
                </a:schemeClr>
              </a:solidFill>
              <a:latin typeface="HelveticaNowDisplay Light" panose="020B0404030202020204" pitchFamily="34" charset="0"/>
            </a:endParaRPr>
          </a:p>
          <a:p>
            <a:pPr algn="l"/>
            <a:endParaRPr lang="th-TH" sz="2000" dirty="0">
              <a:solidFill>
                <a:schemeClr val="bg1">
                  <a:lumMod val="50000"/>
                </a:schemeClr>
              </a:solidFill>
              <a:latin typeface="HelveticaNowDisplay Light" panose="020B0404030202020204" pitchFamily="34" charset="0"/>
            </a:endParaRPr>
          </a:p>
        </p:txBody>
      </p:sp>
      <p:sp>
        <p:nvSpPr>
          <p:cNvPr id="9" name="Rechteck 8"/>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12316528" y="1194391"/>
            <a:ext cx="2907792" cy="101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lumMod val="50000"/>
                </a:schemeClr>
              </a:solidFill>
            </a:endParaRPr>
          </a:p>
        </p:txBody>
      </p:sp>
      <p:sp>
        <p:nvSpPr>
          <p:cNvPr id="13" name="Subtitle 2">
            <a:extLst>
              <a:ext uri="{FF2B5EF4-FFF2-40B4-BE49-F238E27FC236}">
                <a16:creationId xmlns:a16="http://schemas.microsoft.com/office/drawing/2014/main" id="{B46F938B-D5EF-4631-BC25-8231556CCAFF}"/>
              </a:ext>
            </a:extLst>
          </p:cNvPr>
          <p:cNvSpPr txBox="1">
            <a:spLocks/>
          </p:cNvSpPr>
          <p:nvPr/>
        </p:nvSpPr>
        <p:spPr>
          <a:xfrm>
            <a:off x="12316528" y="343838"/>
            <a:ext cx="2907792" cy="3257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Title 1 font: HelveticaNowDisplayBlack (50pt)</a:t>
            </a:r>
          </a:p>
          <a:p>
            <a:pPr algn="l">
              <a:lnSpc>
                <a:spcPct val="150000"/>
              </a:lnSpc>
            </a:pPr>
            <a:endParaRPr lang="de-DE" sz="900" i="1" dirty="0">
              <a:solidFill>
                <a:schemeClr val="bg1">
                  <a:lumMod val="50000"/>
                </a:schemeClr>
              </a:solidFill>
              <a:latin typeface="HelveticaNowDisplay Medium" panose="020B0604030202020204" pitchFamily="34" charset="0"/>
            </a:endParaRPr>
          </a:p>
        </p:txBody>
      </p:sp>
      <p:sp>
        <p:nvSpPr>
          <p:cNvPr id="14" name="Subtitle 2">
            <a:extLst>
              <a:ext uri="{FF2B5EF4-FFF2-40B4-BE49-F238E27FC236}">
                <a16:creationId xmlns:a16="http://schemas.microsoft.com/office/drawing/2014/main" id="{B46F938B-D5EF-4631-BC25-8231556CCAFF}"/>
              </a:ext>
            </a:extLst>
          </p:cNvPr>
          <p:cNvSpPr txBox="1">
            <a:spLocks/>
          </p:cNvSpPr>
          <p:nvPr/>
        </p:nvSpPr>
        <p:spPr>
          <a:xfrm>
            <a:off x="12316528" y="1493808"/>
            <a:ext cx="2907792" cy="41456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latin typeface="HelveticaNowDisplay Medium" panose="020B0604030202020204" pitchFamily="34" charset="0"/>
              </a:rPr>
              <a:t>Text font: HelveticaNowDisplayLight (20 pt)</a:t>
            </a:r>
          </a:p>
          <a:p>
            <a:pPr algn="l">
              <a:lnSpc>
                <a:spcPct val="150000"/>
              </a:lnSpc>
            </a:pPr>
            <a:endParaRPr lang="de-DE" sz="900" i="1" dirty="0">
              <a:latin typeface="HelveticaNowDisplay Medium" panose="020B0604030202020204" pitchFamily="34" charset="0"/>
            </a:endParaRPr>
          </a:p>
          <a:p>
            <a:pPr algn="l">
              <a:lnSpc>
                <a:spcPct val="150000"/>
              </a:lnSpc>
            </a:pPr>
            <a:endParaRPr lang="de-DE" sz="900" i="1" dirty="0">
              <a:latin typeface="HelveticaNowDisplay Medium" panose="020B0604030202020204" pitchFamily="34" charset="0"/>
            </a:endParaRPr>
          </a:p>
        </p:txBody>
      </p:sp>
    </p:spTree>
    <p:extLst>
      <p:ext uri="{BB962C8B-B14F-4D97-AF65-F5344CB8AC3E}">
        <p14:creationId xmlns:p14="http://schemas.microsoft.com/office/powerpoint/2010/main" val="1254547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CD4388E-16CE-495E-AD56-FFAE872A96E0}"/>
              </a:ext>
            </a:extLst>
          </p:cNvPr>
          <p:cNvSpPr txBox="1">
            <a:spLocks/>
          </p:cNvSpPr>
          <p:nvPr/>
        </p:nvSpPr>
        <p:spPr>
          <a:xfrm>
            <a:off x="5706036" y="817488"/>
            <a:ext cx="4874661" cy="8796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000" dirty="0">
                <a:solidFill>
                  <a:srgbClr val="00697C"/>
                </a:solidFill>
                <a:latin typeface="HelveticaNowDisplay Black" panose="020B0A04030202020204" pitchFamily="34" charset="0"/>
                <a:cs typeface="HelveticaNowDisplay Black" panose="020B0A04030202020204" pitchFamily="34" charset="0"/>
              </a:rPr>
              <a:t>Title slide</a:t>
            </a:r>
            <a:endParaRPr lang="th-TH" sz="5000" dirty="0">
              <a:solidFill>
                <a:srgbClr val="00697C"/>
              </a:solidFill>
              <a:latin typeface="HelveticaNowDisplay Black" panose="020B0A04030202020204" pitchFamily="34" charset="0"/>
            </a:endParaRPr>
          </a:p>
        </p:txBody>
      </p:sp>
      <p:sp>
        <p:nvSpPr>
          <p:cNvPr id="10" name="Title 1">
            <a:extLst>
              <a:ext uri="{FF2B5EF4-FFF2-40B4-BE49-F238E27FC236}">
                <a16:creationId xmlns:a16="http://schemas.microsoft.com/office/drawing/2014/main" id="{767DA1BF-6113-4B01-ADB1-4427B76E09D2}"/>
              </a:ext>
            </a:extLst>
          </p:cNvPr>
          <p:cNvSpPr txBox="1">
            <a:spLocks/>
          </p:cNvSpPr>
          <p:nvPr/>
        </p:nvSpPr>
        <p:spPr>
          <a:xfrm>
            <a:off x="5833106" y="1561538"/>
            <a:ext cx="3610171" cy="4958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solidFill>
                  <a:srgbClr val="00697C"/>
                </a:solidFill>
                <a:latin typeface="HelveticaNowDisplay Black" panose="020B0A04030202020204" pitchFamily="34" charset="0"/>
                <a:cs typeface="HelveticaNowDisplay Black" panose="020B0A04030202020204" pitchFamily="34" charset="0"/>
              </a:rPr>
              <a:t>Your topic here</a:t>
            </a:r>
            <a:endParaRPr lang="th-TH" sz="3200" dirty="0">
              <a:solidFill>
                <a:srgbClr val="00697C"/>
              </a:solidFill>
              <a:latin typeface="HelveticaNowDisplay Black" panose="020B0A04030202020204" pitchFamily="34" charset="0"/>
            </a:endParaRPr>
          </a:p>
        </p:txBody>
      </p:sp>
      <p:sp>
        <p:nvSpPr>
          <p:cNvPr id="11" name="Title 1">
            <a:extLst>
              <a:ext uri="{FF2B5EF4-FFF2-40B4-BE49-F238E27FC236}">
                <a16:creationId xmlns:a16="http://schemas.microsoft.com/office/drawing/2014/main" id="{EBB9CA78-F291-4355-8C65-B50D9C73DB9F}"/>
              </a:ext>
            </a:extLst>
          </p:cNvPr>
          <p:cNvSpPr txBox="1">
            <a:spLocks/>
          </p:cNvSpPr>
          <p:nvPr/>
        </p:nvSpPr>
        <p:spPr>
          <a:xfrm>
            <a:off x="5833106" y="2313215"/>
            <a:ext cx="5101593" cy="335615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Lorem ipsum dolor sit amet, consectetur adipiscing elit, sed do eiusmod tempor ipsum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ipsum rem ipsum dolor sit amet, consectetur adipiscing elit, sed do eiusmod tempor ipsum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psum dolor sit amet, consectetur adipiscing elit, sed do eiusmod tempor</a:t>
            </a:r>
            <a:r>
              <a:rPr lang="en-US" sz="2000" dirty="0">
                <a:solidFill>
                  <a:schemeClr val="bg1">
                    <a:lumMod val="50000"/>
                  </a:schemeClr>
                </a:solidFill>
                <a:latin typeface="HelveticaNowDisplay Light" panose="020B0404030202020204" pitchFamily="34" charset="0"/>
              </a:rPr>
              <a:t> </a:t>
            </a:r>
            <a:r>
              <a:rPr lang="en-US" sz="2000" dirty="0">
                <a:solidFill>
                  <a:schemeClr val="bg1">
                    <a:lumMod val="50000"/>
                  </a:schemeClr>
                </a:solidFill>
                <a:latin typeface="HelveticaNowDisplay Light" panose="020B0404030202020204" pitchFamily="34" charset="0"/>
                <a:cs typeface="HelveticaNowDisplay Light" panose="020B0404030202020204" pitchFamily="34" charset="0"/>
              </a:rPr>
              <a:t>ipsum</a:t>
            </a:r>
            <a:endParaRPr lang="th-TH" sz="2000" dirty="0">
              <a:solidFill>
                <a:schemeClr val="bg1">
                  <a:lumMod val="50000"/>
                </a:schemeClr>
              </a:solidFill>
              <a:latin typeface="HelveticaNowDisplay Light" panose="020B0404030202020204" pitchFamily="34" charset="0"/>
            </a:endParaRPr>
          </a:p>
          <a:p>
            <a:pPr algn="l"/>
            <a:endParaRPr lang="th-TH" sz="2000" dirty="0">
              <a:solidFill>
                <a:schemeClr val="bg1">
                  <a:lumMod val="50000"/>
                </a:schemeClr>
              </a:solidFill>
              <a:latin typeface="HelveticaNowDisplay Light" panose="020B0404030202020204" pitchFamily="34" charset="0"/>
            </a:endParaRPr>
          </a:p>
        </p:txBody>
      </p:sp>
      <p:pic>
        <p:nvPicPr>
          <p:cNvPr id="8" name="Picture 7" descr="A large cargo ship in the water&#10;&#10;Description automatically generated with low confidence">
            <a:extLst>
              <a:ext uri="{FF2B5EF4-FFF2-40B4-BE49-F238E27FC236}">
                <a16:creationId xmlns:a16="http://schemas.microsoft.com/office/drawing/2014/main" id="{ABA2838C-5FCE-46A6-B1CB-683D3D67D24B}"/>
              </a:ext>
            </a:extLst>
          </p:cNvPr>
          <p:cNvPicPr>
            <a:picLocks noChangeAspect="1"/>
          </p:cNvPicPr>
          <p:nvPr/>
        </p:nvPicPr>
        <p:blipFill rotWithShape="1">
          <a:blip r:embed="rId2">
            <a:extLst>
              <a:ext uri="{28A0092B-C50C-407E-A947-70E740481C1C}">
                <a14:useLocalDpi xmlns:a14="http://schemas.microsoft.com/office/drawing/2010/main" val="0"/>
              </a:ext>
            </a:extLst>
          </a:blip>
          <a:srcRect l="12628" t="17046" r="49442" b="20248"/>
          <a:stretch/>
        </p:blipFill>
        <p:spPr>
          <a:xfrm>
            <a:off x="-1" y="762000"/>
            <a:ext cx="5463851" cy="5081016"/>
          </a:xfrm>
          <a:prstGeom prst="rect">
            <a:avLst/>
          </a:prstGeom>
        </p:spPr>
      </p:pic>
      <p:sp>
        <p:nvSpPr>
          <p:cNvPr id="15" name="Rectangle 16">
            <a:extLst>
              <a:ext uri="{FF2B5EF4-FFF2-40B4-BE49-F238E27FC236}">
                <a16:creationId xmlns:a16="http://schemas.microsoft.com/office/drawing/2014/main" id="{BAC0933F-E4DD-4295-BC92-A34E3E331CA5}"/>
              </a:ext>
            </a:extLst>
          </p:cNvPr>
          <p:cNvSpPr/>
          <p:nvPr/>
        </p:nvSpPr>
        <p:spPr>
          <a:xfrm>
            <a:off x="0" y="5612259"/>
            <a:ext cx="5463851" cy="9078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6" name="Subtitle 2">
            <a:extLst>
              <a:ext uri="{FF2B5EF4-FFF2-40B4-BE49-F238E27FC236}">
                <a16:creationId xmlns:a16="http://schemas.microsoft.com/office/drawing/2014/main" id="{B46F938B-D5EF-4631-BC25-8231556CCAFF}"/>
              </a:ext>
            </a:extLst>
          </p:cNvPr>
          <p:cNvSpPr txBox="1">
            <a:spLocks/>
          </p:cNvSpPr>
          <p:nvPr/>
        </p:nvSpPr>
        <p:spPr>
          <a:xfrm>
            <a:off x="402051" y="5788026"/>
            <a:ext cx="4659748"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latin typeface="HelveticaNowDisplay Medium" panose="020B0604030202020204" pitchFamily="34" charset="0"/>
                <a:cs typeface="HelveticaNowDisplay Medium" panose="020B0604030202020204" pitchFamily="34" charset="0"/>
              </a:rPr>
              <a:t>Credit photo : Organization/Photographer’s name</a:t>
            </a:r>
            <a:endParaRPr lang="th-TH" sz="1600" i="1" dirty="0">
              <a:latin typeface="HelveticaNowDisplay Medium" panose="020B0604030202020204" pitchFamily="34" charset="0"/>
            </a:endParaRPr>
          </a:p>
        </p:txBody>
      </p:sp>
      <p:sp>
        <p:nvSpPr>
          <p:cNvPr id="17" name="Rechteck 16"/>
          <p:cNvSpPr/>
          <p:nvPr/>
        </p:nvSpPr>
        <p:spPr>
          <a:xfrm>
            <a:off x="1223255" y="268043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Subtitle 2">
            <a:extLst>
              <a:ext uri="{FF2B5EF4-FFF2-40B4-BE49-F238E27FC236}">
                <a16:creationId xmlns:a16="http://schemas.microsoft.com/office/drawing/2014/main" id="{B46F938B-D5EF-4631-BC25-8231556CCAFF}"/>
              </a:ext>
            </a:extLst>
          </p:cNvPr>
          <p:cNvSpPr txBox="1">
            <a:spLocks/>
          </p:cNvSpPr>
          <p:nvPr/>
        </p:nvSpPr>
        <p:spPr>
          <a:xfrm>
            <a:off x="1710661" y="2976360"/>
            <a:ext cx="1932979"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solidFill>
                  <a:schemeClr val="bg1">
                    <a:lumMod val="50000"/>
                  </a:schemeClr>
                </a:solidFill>
                <a:latin typeface="HelveticaNowDisplay Medium" panose="020B0604030202020204" pitchFamily="34" charset="0"/>
                <a:cs typeface="HelveticaNowDisplay Medium" panose="020B0604030202020204" pitchFamily="34" charset="0"/>
              </a:rPr>
              <a:t>Image place holder</a:t>
            </a:r>
            <a:endParaRPr lang="th-TH" sz="1600" i="1" dirty="0">
              <a:solidFill>
                <a:schemeClr val="bg1">
                  <a:lumMod val="50000"/>
                </a:schemeClr>
              </a:solidFill>
              <a:latin typeface="HelveticaNowDisplay Medium" panose="020B0604030202020204" pitchFamily="34" charset="0"/>
            </a:endParaRPr>
          </a:p>
        </p:txBody>
      </p:sp>
      <p:sp>
        <p:nvSpPr>
          <p:cNvPr id="22" name="Rechteck 21"/>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p:cNvSpPr/>
          <p:nvPr/>
        </p:nvSpPr>
        <p:spPr>
          <a:xfrm>
            <a:off x="12316528" y="2388782"/>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Subtitle 2">
            <a:extLst>
              <a:ext uri="{FF2B5EF4-FFF2-40B4-BE49-F238E27FC236}">
                <a16:creationId xmlns:a16="http://schemas.microsoft.com/office/drawing/2014/main" id="{B46F938B-D5EF-4631-BC25-8231556CCAFF}"/>
              </a:ext>
            </a:extLst>
          </p:cNvPr>
          <p:cNvSpPr txBox="1">
            <a:spLocks/>
          </p:cNvSpPr>
          <p:nvPr/>
        </p:nvSpPr>
        <p:spPr>
          <a:xfrm>
            <a:off x="12316528" y="180976"/>
            <a:ext cx="2907792" cy="3257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Title 1 font: HelveticaNowDisplayBlack (50pt)</a:t>
            </a:r>
          </a:p>
          <a:p>
            <a:pPr algn="l">
              <a:lnSpc>
                <a:spcPct val="150000"/>
              </a:lnSpc>
            </a:pPr>
            <a:r>
              <a:rPr lang="de-DE" sz="900" i="1" dirty="0">
                <a:solidFill>
                  <a:schemeClr val="bg1">
                    <a:lumMod val="50000"/>
                  </a:schemeClr>
                </a:solidFill>
                <a:latin typeface="HelveticaNowDisplay Medium" panose="020B0604030202020204" pitchFamily="34" charset="0"/>
              </a:rPr>
              <a:t>Title 2 font: HelveticaNowDisplayBlack (32 pt)</a:t>
            </a:r>
          </a:p>
          <a:p>
            <a:pPr algn="l">
              <a:lnSpc>
                <a:spcPct val="150000"/>
              </a:lnSpc>
            </a:pPr>
            <a:endParaRPr lang="de-DE" sz="900" i="1" dirty="0">
              <a:solidFill>
                <a:schemeClr val="bg1">
                  <a:lumMod val="50000"/>
                </a:schemeClr>
              </a:solidFill>
              <a:latin typeface="HelveticaNowDisplay Medium" panose="020B0604030202020204" pitchFamily="34" charset="0"/>
            </a:endParaRPr>
          </a:p>
        </p:txBody>
      </p:sp>
      <p:sp>
        <p:nvSpPr>
          <p:cNvPr id="27" name="Subtitle 2">
            <a:extLst>
              <a:ext uri="{FF2B5EF4-FFF2-40B4-BE49-F238E27FC236}">
                <a16:creationId xmlns:a16="http://schemas.microsoft.com/office/drawing/2014/main" id="{B46F938B-D5EF-4631-BC25-8231556CCAFF}"/>
              </a:ext>
            </a:extLst>
          </p:cNvPr>
          <p:cNvSpPr txBox="1">
            <a:spLocks/>
          </p:cNvSpPr>
          <p:nvPr/>
        </p:nvSpPr>
        <p:spPr>
          <a:xfrm>
            <a:off x="12316528" y="2709455"/>
            <a:ext cx="2907792" cy="507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solidFill>
                <a:latin typeface="HelveticaNowDisplay Medium" panose="020B0604030202020204" pitchFamily="34" charset="0"/>
              </a:rPr>
              <a:t>Credit font: HelveticNowDisplayMedium (16 pt)  </a:t>
            </a:r>
            <a:endParaRPr lang="th-TH" sz="900" i="1" dirty="0">
              <a:solidFill>
                <a:schemeClr val="bg1"/>
              </a:solidFill>
              <a:latin typeface="HelveticaNowDisplay Medium" panose="020B0604030202020204" pitchFamily="34" charset="0"/>
            </a:endParaRPr>
          </a:p>
        </p:txBody>
      </p:sp>
      <p:sp>
        <p:nvSpPr>
          <p:cNvPr id="28" name="Rechteck 27"/>
          <p:cNvSpPr/>
          <p:nvPr/>
        </p:nvSpPr>
        <p:spPr>
          <a:xfrm>
            <a:off x="12316528" y="1194391"/>
            <a:ext cx="2907792" cy="101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lumMod val="50000"/>
                </a:schemeClr>
              </a:solidFill>
            </a:endParaRPr>
          </a:p>
        </p:txBody>
      </p:sp>
      <p:sp>
        <p:nvSpPr>
          <p:cNvPr id="29" name="Subtitle 2">
            <a:extLst>
              <a:ext uri="{FF2B5EF4-FFF2-40B4-BE49-F238E27FC236}">
                <a16:creationId xmlns:a16="http://schemas.microsoft.com/office/drawing/2014/main" id="{B46F938B-D5EF-4631-BC25-8231556CCAFF}"/>
              </a:ext>
            </a:extLst>
          </p:cNvPr>
          <p:cNvSpPr txBox="1">
            <a:spLocks/>
          </p:cNvSpPr>
          <p:nvPr/>
        </p:nvSpPr>
        <p:spPr>
          <a:xfrm>
            <a:off x="12316528" y="1493808"/>
            <a:ext cx="2907792" cy="41456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latin typeface="HelveticaNowDisplay Medium" panose="020B0604030202020204" pitchFamily="34" charset="0"/>
              </a:rPr>
              <a:t>Text font: HelveticaNowDisplayLight (20 pt)</a:t>
            </a:r>
          </a:p>
          <a:p>
            <a:pPr algn="l">
              <a:lnSpc>
                <a:spcPct val="150000"/>
              </a:lnSpc>
            </a:pPr>
            <a:endParaRPr lang="de-DE" sz="900" i="1" dirty="0">
              <a:latin typeface="HelveticaNowDisplay Medium" panose="020B0604030202020204" pitchFamily="34" charset="0"/>
            </a:endParaRPr>
          </a:p>
          <a:p>
            <a:pPr algn="l">
              <a:lnSpc>
                <a:spcPct val="150000"/>
              </a:lnSpc>
            </a:pPr>
            <a:endParaRPr lang="de-DE" sz="900" i="1" dirty="0">
              <a:latin typeface="HelveticaNowDisplay Medium" panose="020B0604030202020204" pitchFamily="34" charset="0"/>
            </a:endParaRPr>
          </a:p>
        </p:txBody>
      </p:sp>
    </p:spTree>
    <p:extLst>
      <p:ext uri="{BB962C8B-B14F-4D97-AF65-F5344CB8AC3E}">
        <p14:creationId xmlns:p14="http://schemas.microsoft.com/office/powerpoint/2010/main" val="1637952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730E546-FC11-4387-993F-76592AADC8D7}"/>
              </a:ext>
            </a:extLst>
          </p:cNvPr>
          <p:cNvGrpSpPr/>
          <p:nvPr/>
        </p:nvGrpSpPr>
        <p:grpSpPr>
          <a:xfrm>
            <a:off x="0" y="862154"/>
            <a:ext cx="12192000" cy="2552700"/>
            <a:chOff x="0" y="862154"/>
            <a:chExt cx="12192000" cy="2552700"/>
          </a:xfrm>
        </p:grpSpPr>
        <p:sp>
          <p:nvSpPr>
            <p:cNvPr id="7" name="Rectangle 6">
              <a:extLst>
                <a:ext uri="{FF2B5EF4-FFF2-40B4-BE49-F238E27FC236}">
                  <a16:creationId xmlns:a16="http://schemas.microsoft.com/office/drawing/2014/main" id="{78B1C8AE-DA87-46F5-9325-6324C5C4BC60}"/>
                </a:ext>
              </a:extLst>
            </p:cNvPr>
            <p:cNvSpPr/>
            <p:nvPr/>
          </p:nvSpPr>
          <p:spPr>
            <a:xfrm>
              <a:off x="0" y="1532111"/>
              <a:ext cx="12192000" cy="1879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8" name="Picture 7">
              <a:extLst>
                <a:ext uri="{FF2B5EF4-FFF2-40B4-BE49-F238E27FC236}">
                  <a16:creationId xmlns:a16="http://schemas.microsoft.com/office/drawing/2014/main" id="{AA821875-AEC6-4C0D-BC2A-CEBB185E0D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856" b="7687"/>
            <a:stretch/>
          </p:blipFill>
          <p:spPr>
            <a:xfrm>
              <a:off x="0" y="862154"/>
              <a:ext cx="5231190" cy="2552700"/>
            </a:xfrm>
            <a:prstGeom prst="rect">
              <a:avLst/>
            </a:prstGeom>
          </p:spPr>
        </p:pic>
      </p:grpSp>
      <p:sp>
        <p:nvSpPr>
          <p:cNvPr id="9" name="Subtitle 2">
            <a:extLst>
              <a:ext uri="{FF2B5EF4-FFF2-40B4-BE49-F238E27FC236}">
                <a16:creationId xmlns:a16="http://schemas.microsoft.com/office/drawing/2014/main" id="{4ECC6F50-F9B8-4F65-B538-DC7DE413CC14}"/>
              </a:ext>
            </a:extLst>
          </p:cNvPr>
          <p:cNvSpPr txBox="1">
            <a:spLocks/>
          </p:cNvSpPr>
          <p:nvPr/>
        </p:nvSpPr>
        <p:spPr>
          <a:xfrm>
            <a:off x="5941163" y="2077871"/>
            <a:ext cx="5540864" cy="8901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latin typeface="HelveticaNowDisplay Medium" panose="020B0604030202020204" pitchFamily="34" charset="0"/>
                <a:cs typeface="HelveticaNowDisplay Medium" panose="020B0604030202020204" pitchFamily="34" charset="0"/>
              </a:rPr>
              <a:t>Space for quote or highlighted message Lorem ipsum dolor sit amet, consectetur adipiscing elit.</a:t>
            </a:r>
            <a:endParaRPr lang="th-TH" sz="2000" dirty="0">
              <a:latin typeface="HelveticaNowDisplay Medium" panose="020B0604030202020204" pitchFamily="34" charset="0"/>
            </a:endParaRPr>
          </a:p>
        </p:txBody>
      </p:sp>
      <p:sp>
        <p:nvSpPr>
          <p:cNvPr id="10" name="Title 1">
            <a:extLst>
              <a:ext uri="{FF2B5EF4-FFF2-40B4-BE49-F238E27FC236}">
                <a16:creationId xmlns:a16="http://schemas.microsoft.com/office/drawing/2014/main" id="{563F23A2-EAD6-479F-9C8D-ED429C456ADA}"/>
              </a:ext>
            </a:extLst>
          </p:cNvPr>
          <p:cNvSpPr txBox="1">
            <a:spLocks/>
          </p:cNvSpPr>
          <p:nvPr/>
        </p:nvSpPr>
        <p:spPr>
          <a:xfrm>
            <a:off x="3926538" y="3872830"/>
            <a:ext cx="4874661" cy="8796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600" dirty="0">
                <a:solidFill>
                  <a:srgbClr val="00697C"/>
                </a:solidFill>
                <a:latin typeface="Futura Condensed Extra" pitchFamily="50" charset="0"/>
                <a:cs typeface="HelveticaNowDisplay Black" panose="020B0A04030202020204" pitchFamily="34" charset="0"/>
              </a:rPr>
              <a:t>CALENDAR</a:t>
            </a:r>
            <a:endParaRPr lang="th-TH" sz="2600" dirty="0">
              <a:solidFill>
                <a:srgbClr val="00697C"/>
              </a:solidFill>
              <a:latin typeface="Futura Condensed Extra" pitchFamily="50" charset="0"/>
            </a:endParaRPr>
          </a:p>
        </p:txBody>
      </p:sp>
      <p:sp>
        <p:nvSpPr>
          <p:cNvPr id="11" name="Title 1">
            <a:extLst>
              <a:ext uri="{FF2B5EF4-FFF2-40B4-BE49-F238E27FC236}">
                <a16:creationId xmlns:a16="http://schemas.microsoft.com/office/drawing/2014/main" id="{1A683F73-48F9-4732-8E01-4FA6D15EFB66}"/>
              </a:ext>
            </a:extLst>
          </p:cNvPr>
          <p:cNvSpPr txBox="1">
            <a:spLocks/>
          </p:cNvSpPr>
          <p:nvPr/>
        </p:nvSpPr>
        <p:spPr>
          <a:xfrm>
            <a:off x="3937296" y="4820035"/>
            <a:ext cx="7566218" cy="122576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US" sz="1600" dirty="0">
                <a:latin typeface="HelveticaNowDisplay Regular" panose="020B0504030202020204" pitchFamily="34" charset="0"/>
                <a:cs typeface="HelveticaNowDisplay Regular" panose="020B0504030202020204" pitchFamily="34" charset="0"/>
              </a:rPr>
              <a:t>Lorem ipsum dolor sit amet, consectetur adipiscing elit, sed do eiusmod tempor ipsum dolor sit amet, consectetur adipiscing elit, sed do eiusmod tempor psum dolor sit amet, consectetur adipiscing elit, sed do eiusmod tempor ipsum</a:t>
            </a:r>
            <a:endParaRPr lang="th-TH" sz="1600" dirty="0">
              <a:latin typeface="HelveticaNowDisplay Regular" panose="020B0504030202020204" pitchFamily="34" charset="0"/>
            </a:endParaRPr>
          </a:p>
        </p:txBody>
      </p:sp>
      <p:pic>
        <p:nvPicPr>
          <p:cNvPr id="13" name="Picture 12" descr="Icon&#10;&#10;Description automatically generated">
            <a:extLst>
              <a:ext uri="{FF2B5EF4-FFF2-40B4-BE49-F238E27FC236}">
                <a16:creationId xmlns:a16="http://schemas.microsoft.com/office/drawing/2014/main" id="{F7270240-C901-49F1-869F-053C489816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6307" y="4263071"/>
            <a:ext cx="2243296" cy="1782726"/>
          </a:xfrm>
          <a:prstGeom prst="rect">
            <a:avLst/>
          </a:prstGeom>
        </p:spPr>
      </p:pic>
      <p:sp>
        <p:nvSpPr>
          <p:cNvPr id="12" name="Rechteck 11"/>
          <p:cNvSpPr/>
          <p:nvPr/>
        </p:nvSpPr>
        <p:spPr>
          <a:xfrm>
            <a:off x="1121633" y="1648439"/>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ubtitle 2">
            <a:extLst>
              <a:ext uri="{FF2B5EF4-FFF2-40B4-BE49-F238E27FC236}">
                <a16:creationId xmlns:a16="http://schemas.microsoft.com/office/drawing/2014/main" id="{B46F938B-D5EF-4631-BC25-8231556CCAFF}"/>
              </a:ext>
            </a:extLst>
          </p:cNvPr>
          <p:cNvSpPr txBox="1">
            <a:spLocks/>
          </p:cNvSpPr>
          <p:nvPr/>
        </p:nvSpPr>
        <p:spPr>
          <a:xfrm>
            <a:off x="1609039" y="1944369"/>
            <a:ext cx="1932979"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solidFill>
                  <a:schemeClr val="bg1">
                    <a:lumMod val="50000"/>
                  </a:schemeClr>
                </a:solidFill>
                <a:latin typeface="HelveticaNowDisplay Medium" panose="020B0604030202020204" pitchFamily="34" charset="0"/>
                <a:cs typeface="HelveticaNowDisplay Medium" panose="020B0604030202020204" pitchFamily="34" charset="0"/>
              </a:rPr>
              <a:t>Image place holder</a:t>
            </a:r>
            <a:endParaRPr lang="th-TH" sz="1600" i="1" dirty="0">
              <a:solidFill>
                <a:schemeClr val="bg1">
                  <a:lumMod val="50000"/>
                </a:schemeClr>
              </a:solidFill>
              <a:latin typeface="HelveticaNowDisplay Medium" panose="020B0604030202020204" pitchFamily="34" charset="0"/>
            </a:endParaRPr>
          </a:p>
        </p:txBody>
      </p:sp>
      <p:sp>
        <p:nvSpPr>
          <p:cNvPr id="15" name="Rechteck 14"/>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p:cNvSpPr/>
          <p:nvPr/>
        </p:nvSpPr>
        <p:spPr>
          <a:xfrm>
            <a:off x="12316528" y="1194391"/>
            <a:ext cx="2907792" cy="101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lumMod val="50000"/>
                </a:schemeClr>
              </a:solidFill>
            </a:endParaRPr>
          </a:p>
        </p:txBody>
      </p:sp>
      <p:sp>
        <p:nvSpPr>
          <p:cNvPr id="17" name="Rechteck 16"/>
          <p:cNvSpPr/>
          <p:nvPr/>
        </p:nvSpPr>
        <p:spPr>
          <a:xfrm>
            <a:off x="12316528" y="2388782"/>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Subtitle 2">
            <a:extLst>
              <a:ext uri="{FF2B5EF4-FFF2-40B4-BE49-F238E27FC236}">
                <a16:creationId xmlns:a16="http://schemas.microsoft.com/office/drawing/2014/main" id="{B46F938B-D5EF-4631-BC25-8231556CCAFF}"/>
              </a:ext>
            </a:extLst>
          </p:cNvPr>
          <p:cNvSpPr txBox="1">
            <a:spLocks/>
          </p:cNvSpPr>
          <p:nvPr/>
        </p:nvSpPr>
        <p:spPr>
          <a:xfrm>
            <a:off x="12316528" y="343838"/>
            <a:ext cx="2907792" cy="3257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Upper Text font: HelveticaNowDisplayMedium (20pt)</a:t>
            </a:r>
          </a:p>
          <a:p>
            <a:pPr algn="l">
              <a:lnSpc>
                <a:spcPct val="150000"/>
              </a:lnSpc>
            </a:pPr>
            <a:endParaRPr lang="de-DE" sz="900" i="1" dirty="0">
              <a:solidFill>
                <a:schemeClr val="bg1">
                  <a:lumMod val="50000"/>
                </a:schemeClr>
              </a:solidFill>
              <a:latin typeface="HelveticaNowDisplay Medium" panose="020B0604030202020204" pitchFamily="34" charset="0"/>
            </a:endParaRPr>
          </a:p>
        </p:txBody>
      </p:sp>
      <p:sp>
        <p:nvSpPr>
          <p:cNvPr id="21" name="Subtitle 2">
            <a:extLst>
              <a:ext uri="{FF2B5EF4-FFF2-40B4-BE49-F238E27FC236}">
                <a16:creationId xmlns:a16="http://schemas.microsoft.com/office/drawing/2014/main" id="{B46F938B-D5EF-4631-BC25-8231556CCAFF}"/>
              </a:ext>
            </a:extLst>
          </p:cNvPr>
          <p:cNvSpPr txBox="1">
            <a:spLocks/>
          </p:cNvSpPr>
          <p:nvPr/>
        </p:nvSpPr>
        <p:spPr>
          <a:xfrm>
            <a:off x="12316528" y="1493808"/>
            <a:ext cx="2907792" cy="41456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latin typeface="HelveticaNowDisplay Medium" panose="020B0604030202020204" pitchFamily="34" charset="0"/>
              </a:rPr>
              <a:t>Calendar font: Futura Condensed Extra (26 pt)</a:t>
            </a:r>
          </a:p>
          <a:p>
            <a:pPr algn="l">
              <a:lnSpc>
                <a:spcPct val="150000"/>
              </a:lnSpc>
            </a:pPr>
            <a:endParaRPr lang="de-DE" sz="900" i="1" dirty="0">
              <a:latin typeface="HelveticaNowDisplay Medium" panose="020B0604030202020204" pitchFamily="34" charset="0"/>
            </a:endParaRPr>
          </a:p>
          <a:p>
            <a:pPr algn="l">
              <a:lnSpc>
                <a:spcPct val="150000"/>
              </a:lnSpc>
            </a:pPr>
            <a:endParaRPr lang="de-DE" sz="900" i="1" dirty="0">
              <a:latin typeface="HelveticaNowDisplay Medium" panose="020B0604030202020204" pitchFamily="34" charset="0"/>
            </a:endParaRPr>
          </a:p>
          <a:p>
            <a:pPr algn="l">
              <a:lnSpc>
                <a:spcPct val="150000"/>
              </a:lnSpc>
            </a:pPr>
            <a:endParaRPr lang="de-DE" sz="900" i="1" dirty="0">
              <a:latin typeface="HelveticaNowDisplay Medium" panose="020B0604030202020204" pitchFamily="34" charset="0"/>
            </a:endParaRPr>
          </a:p>
        </p:txBody>
      </p:sp>
      <p:sp>
        <p:nvSpPr>
          <p:cNvPr id="22" name="Subtitle 2">
            <a:extLst>
              <a:ext uri="{FF2B5EF4-FFF2-40B4-BE49-F238E27FC236}">
                <a16:creationId xmlns:a16="http://schemas.microsoft.com/office/drawing/2014/main" id="{B46F938B-D5EF-4631-BC25-8231556CCAFF}"/>
              </a:ext>
            </a:extLst>
          </p:cNvPr>
          <p:cNvSpPr txBox="1">
            <a:spLocks/>
          </p:cNvSpPr>
          <p:nvPr/>
        </p:nvSpPr>
        <p:spPr>
          <a:xfrm>
            <a:off x="12316528" y="2709455"/>
            <a:ext cx="2907792" cy="507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solidFill>
                <a:latin typeface="HelveticaNowDisplay Medium" panose="020B0604030202020204" pitchFamily="34" charset="0"/>
              </a:rPr>
              <a:t>Lower text font: HelveticNowDisplayRegular (16 pt)  </a:t>
            </a:r>
            <a:endParaRPr lang="th-TH" sz="900" i="1" dirty="0">
              <a:solidFill>
                <a:schemeClr val="bg1"/>
              </a:solidFill>
              <a:latin typeface="HelveticaNowDisplay Medium" panose="020B0604030202020204" pitchFamily="34" charset="0"/>
            </a:endParaRPr>
          </a:p>
        </p:txBody>
      </p:sp>
    </p:spTree>
    <p:extLst>
      <p:ext uri="{BB962C8B-B14F-4D97-AF65-F5344CB8AC3E}">
        <p14:creationId xmlns:p14="http://schemas.microsoft.com/office/powerpoint/2010/main" val="3564061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F4B941-6FA6-465F-9B98-53C2827EEA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978" r="13757" b="-467"/>
          <a:stretch/>
        </p:blipFill>
        <p:spPr>
          <a:xfrm>
            <a:off x="4929448" y="-11060"/>
            <a:ext cx="7281949" cy="6537508"/>
          </a:xfrm>
          <a:prstGeom prst="rect">
            <a:avLst/>
          </a:prstGeom>
        </p:spPr>
      </p:pic>
      <p:sp>
        <p:nvSpPr>
          <p:cNvPr id="12" name="Title 1">
            <a:extLst>
              <a:ext uri="{FF2B5EF4-FFF2-40B4-BE49-F238E27FC236}">
                <a16:creationId xmlns:a16="http://schemas.microsoft.com/office/drawing/2014/main" id="{6FA6B8C5-E92A-430C-8786-D6B2367912B6}"/>
              </a:ext>
            </a:extLst>
          </p:cNvPr>
          <p:cNvSpPr txBox="1">
            <a:spLocks/>
          </p:cNvSpPr>
          <p:nvPr/>
        </p:nvSpPr>
        <p:spPr>
          <a:xfrm>
            <a:off x="737893" y="2545991"/>
            <a:ext cx="3610171" cy="113588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600" dirty="0">
                <a:latin typeface="HelveticaNowDisplay Black" panose="020B0A04030202020204" pitchFamily="34" charset="0"/>
                <a:cs typeface="HelveticaNowDisplay Black" panose="020B0A04030202020204" pitchFamily="34" charset="0"/>
              </a:rPr>
              <a:t>Your text here</a:t>
            </a:r>
          </a:p>
          <a:p>
            <a:pPr algn="l"/>
            <a:r>
              <a:rPr lang="en-US" sz="2600" dirty="0" err="1">
                <a:latin typeface="HelveticaNowDisplay Black" panose="020B0A04030202020204" pitchFamily="34" charset="0"/>
                <a:cs typeface="HelveticaNowDisplay Black" panose="020B0A04030202020204" pitchFamily="34" charset="0"/>
              </a:rPr>
              <a:t>Bagan</a:t>
            </a:r>
            <a:r>
              <a:rPr lang="en-US" sz="2600" dirty="0">
                <a:latin typeface="HelveticaNowDisplay Black" panose="020B0A04030202020204" pitchFamily="34" charset="0"/>
                <a:cs typeface="HelveticaNowDisplay Black" panose="020B0A04030202020204" pitchFamily="34" charset="0"/>
              </a:rPr>
              <a:t> Myanmar</a:t>
            </a:r>
          </a:p>
        </p:txBody>
      </p:sp>
      <p:sp>
        <p:nvSpPr>
          <p:cNvPr id="3" name="Subtitle 2">
            <a:extLst>
              <a:ext uri="{FF2B5EF4-FFF2-40B4-BE49-F238E27FC236}">
                <a16:creationId xmlns:a16="http://schemas.microsoft.com/office/drawing/2014/main" id="{56E9E898-A7E2-4E71-B8EC-5186DED4B5F2}"/>
              </a:ext>
            </a:extLst>
          </p:cNvPr>
          <p:cNvSpPr txBox="1">
            <a:spLocks/>
          </p:cNvSpPr>
          <p:nvPr/>
        </p:nvSpPr>
        <p:spPr>
          <a:xfrm>
            <a:off x="4924426" y="5772150"/>
            <a:ext cx="7267574" cy="742951"/>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dirty="0">
                <a:latin typeface="HelveticaNowDisplay Medium" panose="020B0604030202020204" pitchFamily="34" charset="0"/>
                <a:cs typeface="HelveticaNowDisplay Medium" panose="020B0604030202020204" pitchFamily="34" charset="0"/>
              </a:rPr>
              <a:t>Credit photo : Organization/Photographer’s name</a:t>
            </a:r>
            <a:endParaRPr lang="th-TH" sz="1600" dirty="0">
              <a:latin typeface="HelveticaNowDisplay Medium" panose="020B0604030202020204" pitchFamily="34" charset="0"/>
            </a:endParaRPr>
          </a:p>
        </p:txBody>
      </p:sp>
      <p:sp>
        <p:nvSpPr>
          <p:cNvPr id="6" name="Rectangle 16">
            <a:extLst>
              <a:ext uri="{FF2B5EF4-FFF2-40B4-BE49-F238E27FC236}">
                <a16:creationId xmlns:a16="http://schemas.microsoft.com/office/drawing/2014/main" id="{BAC0933F-E4DD-4295-BC92-A34E3E331CA5}"/>
              </a:ext>
            </a:extLst>
          </p:cNvPr>
          <p:cNvSpPr/>
          <p:nvPr/>
        </p:nvSpPr>
        <p:spPr>
          <a:xfrm>
            <a:off x="4924426" y="5607292"/>
            <a:ext cx="7286971" cy="9078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7" name="Subtitle 2">
            <a:extLst>
              <a:ext uri="{FF2B5EF4-FFF2-40B4-BE49-F238E27FC236}">
                <a16:creationId xmlns:a16="http://schemas.microsoft.com/office/drawing/2014/main" id="{B46F938B-D5EF-4631-BC25-8231556CCAFF}"/>
              </a:ext>
            </a:extLst>
          </p:cNvPr>
          <p:cNvSpPr txBox="1">
            <a:spLocks/>
          </p:cNvSpPr>
          <p:nvPr/>
        </p:nvSpPr>
        <p:spPr>
          <a:xfrm>
            <a:off x="6164735" y="5834828"/>
            <a:ext cx="4806352"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latin typeface="HelveticaNowDisplay Medium" panose="020B0604030202020204" pitchFamily="34" charset="0"/>
                <a:cs typeface="HelveticaNowDisplay Medium" panose="020B0604030202020204" pitchFamily="34" charset="0"/>
              </a:rPr>
              <a:t>Credit photo : Organization/Photographer’s name</a:t>
            </a:r>
            <a:endParaRPr lang="th-TH" sz="1600" i="1" dirty="0">
              <a:latin typeface="HelveticaNowDisplay Medium" panose="020B0604030202020204" pitchFamily="34" charset="0"/>
            </a:endParaRPr>
          </a:p>
        </p:txBody>
      </p:sp>
      <p:sp>
        <p:nvSpPr>
          <p:cNvPr id="8" name="Rechteck 7"/>
          <p:cNvSpPr/>
          <p:nvPr/>
        </p:nvSpPr>
        <p:spPr>
          <a:xfrm>
            <a:off x="7220681" y="2291416"/>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Subtitle 2">
            <a:extLst>
              <a:ext uri="{FF2B5EF4-FFF2-40B4-BE49-F238E27FC236}">
                <a16:creationId xmlns:a16="http://schemas.microsoft.com/office/drawing/2014/main" id="{B46F938B-D5EF-4631-BC25-8231556CCAFF}"/>
              </a:ext>
            </a:extLst>
          </p:cNvPr>
          <p:cNvSpPr txBox="1">
            <a:spLocks/>
          </p:cNvSpPr>
          <p:nvPr/>
        </p:nvSpPr>
        <p:spPr>
          <a:xfrm>
            <a:off x="7708087" y="2587346"/>
            <a:ext cx="1932979"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solidFill>
                  <a:schemeClr val="bg1">
                    <a:lumMod val="50000"/>
                  </a:schemeClr>
                </a:solidFill>
                <a:latin typeface="HelveticaNowDisplay Medium" panose="020B0604030202020204" pitchFamily="34" charset="0"/>
                <a:cs typeface="HelveticaNowDisplay Medium" panose="020B0604030202020204" pitchFamily="34" charset="0"/>
              </a:rPr>
              <a:t>Image place holder</a:t>
            </a:r>
            <a:endParaRPr lang="th-TH" sz="1600" i="1" dirty="0">
              <a:solidFill>
                <a:schemeClr val="bg1">
                  <a:lumMod val="50000"/>
                </a:schemeClr>
              </a:solidFill>
              <a:latin typeface="HelveticaNowDisplay Medium" panose="020B0604030202020204" pitchFamily="34" charset="0"/>
            </a:endParaRPr>
          </a:p>
        </p:txBody>
      </p:sp>
      <p:sp>
        <p:nvSpPr>
          <p:cNvPr id="10" name="Rechteck 9"/>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ubtitle 2">
            <a:extLst>
              <a:ext uri="{FF2B5EF4-FFF2-40B4-BE49-F238E27FC236}">
                <a16:creationId xmlns:a16="http://schemas.microsoft.com/office/drawing/2014/main" id="{B46F938B-D5EF-4631-BC25-8231556CCAFF}"/>
              </a:ext>
            </a:extLst>
          </p:cNvPr>
          <p:cNvSpPr txBox="1">
            <a:spLocks/>
          </p:cNvSpPr>
          <p:nvPr/>
        </p:nvSpPr>
        <p:spPr>
          <a:xfrm>
            <a:off x="12316528" y="343838"/>
            <a:ext cx="2907792" cy="3257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Title font: HelveticaNowDisplayBlack (26 pt)</a:t>
            </a:r>
          </a:p>
          <a:p>
            <a:pPr algn="l">
              <a:lnSpc>
                <a:spcPct val="150000"/>
              </a:lnSpc>
            </a:pPr>
            <a:endParaRPr lang="de-DE" sz="900" i="1" dirty="0">
              <a:solidFill>
                <a:schemeClr val="bg1">
                  <a:lumMod val="50000"/>
                </a:schemeClr>
              </a:solidFill>
              <a:latin typeface="HelveticaNowDisplay Medium" panose="020B0604030202020204" pitchFamily="34" charset="0"/>
            </a:endParaRPr>
          </a:p>
        </p:txBody>
      </p:sp>
      <p:sp>
        <p:nvSpPr>
          <p:cNvPr id="15" name="Rechteck 14"/>
          <p:cNvSpPr/>
          <p:nvPr/>
        </p:nvSpPr>
        <p:spPr>
          <a:xfrm>
            <a:off x="12316528" y="1194391"/>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ubtitle 2">
            <a:extLst>
              <a:ext uri="{FF2B5EF4-FFF2-40B4-BE49-F238E27FC236}">
                <a16:creationId xmlns:a16="http://schemas.microsoft.com/office/drawing/2014/main" id="{B46F938B-D5EF-4631-BC25-8231556CCAFF}"/>
              </a:ext>
            </a:extLst>
          </p:cNvPr>
          <p:cNvSpPr txBox="1">
            <a:spLocks/>
          </p:cNvSpPr>
          <p:nvPr/>
        </p:nvSpPr>
        <p:spPr>
          <a:xfrm>
            <a:off x="12316528" y="1515064"/>
            <a:ext cx="2907792" cy="507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solidFill>
                <a:latin typeface="HelveticaNowDisplay Medium" panose="020B0604030202020204" pitchFamily="34" charset="0"/>
              </a:rPr>
              <a:t>Credit font: HelveticNowDisplayMedium (16 pt)  </a:t>
            </a:r>
            <a:endParaRPr lang="th-TH" sz="900" i="1" dirty="0">
              <a:solidFill>
                <a:schemeClr val="bg1"/>
              </a:solidFill>
              <a:latin typeface="HelveticaNowDisplay Medium" panose="020B0604030202020204" pitchFamily="34" charset="0"/>
            </a:endParaRPr>
          </a:p>
        </p:txBody>
      </p:sp>
    </p:spTree>
    <p:extLst>
      <p:ext uri="{BB962C8B-B14F-4D97-AF65-F5344CB8AC3E}">
        <p14:creationId xmlns:p14="http://schemas.microsoft.com/office/powerpoint/2010/main" val="2692910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8217EB8-6804-4681-81C8-D1E44F9C6452}"/>
              </a:ext>
            </a:extLst>
          </p:cNvPr>
          <p:cNvSpPr/>
          <p:nvPr/>
        </p:nvSpPr>
        <p:spPr>
          <a:xfrm>
            <a:off x="4254360" y="2629341"/>
            <a:ext cx="3691467" cy="360115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6" name="Rectangle 25">
            <a:extLst>
              <a:ext uri="{FF2B5EF4-FFF2-40B4-BE49-F238E27FC236}">
                <a16:creationId xmlns:a16="http://schemas.microsoft.com/office/drawing/2014/main" id="{A87E631F-5221-4050-80CB-0D49F4CFC102}"/>
              </a:ext>
            </a:extLst>
          </p:cNvPr>
          <p:cNvSpPr/>
          <p:nvPr/>
        </p:nvSpPr>
        <p:spPr>
          <a:xfrm>
            <a:off x="8009313" y="2635564"/>
            <a:ext cx="3691467" cy="360115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0" name="Title 1">
            <a:extLst>
              <a:ext uri="{FF2B5EF4-FFF2-40B4-BE49-F238E27FC236}">
                <a16:creationId xmlns:a16="http://schemas.microsoft.com/office/drawing/2014/main" id="{DDDF4973-3B69-4929-AC5A-BC0746D2BB9A}"/>
              </a:ext>
            </a:extLst>
          </p:cNvPr>
          <p:cNvSpPr txBox="1">
            <a:spLocks/>
          </p:cNvSpPr>
          <p:nvPr/>
        </p:nvSpPr>
        <p:spPr>
          <a:xfrm>
            <a:off x="1437221" y="935782"/>
            <a:ext cx="6739466" cy="130423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dirty="0">
                <a:solidFill>
                  <a:schemeClr val="bg1"/>
                </a:solidFill>
                <a:latin typeface="HelveticaNowDisplay Black" panose="020B0A04030202020204" pitchFamily="34" charset="0"/>
                <a:cs typeface="HelveticaNowDisplay Black" panose="020B0A04030202020204" pitchFamily="34" charset="0"/>
              </a:rPr>
              <a:t>WELCOME TO YOUR</a:t>
            </a:r>
          </a:p>
          <a:p>
            <a:pPr algn="l"/>
            <a:r>
              <a:rPr lang="en-US" sz="2800" dirty="0">
                <a:solidFill>
                  <a:schemeClr val="bg1"/>
                </a:solidFill>
                <a:latin typeface="HelveticaNowDisplay Black" panose="020B0A04030202020204" pitchFamily="34" charset="0"/>
                <a:cs typeface="HelveticaNowDisplay Black" panose="020B0A04030202020204" pitchFamily="34" charset="0"/>
              </a:rPr>
              <a:t>ASEAN BUSINESS GATEWAY</a:t>
            </a:r>
          </a:p>
        </p:txBody>
      </p:sp>
      <p:sp>
        <p:nvSpPr>
          <p:cNvPr id="13" name="Rectangle 12">
            <a:extLst>
              <a:ext uri="{FF2B5EF4-FFF2-40B4-BE49-F238E27FC236}">
                <a16:creationId xmlns:a16="http://schemas.microsoft.com/office/drawing/2014/main" id="{4EBAC668-88DA-4072-BA9F-1D7AE85EAAD2}"/>
              </a:ext>
            </a:extLst>
          </p:cNvPr>
          <p:cNvSpPr/>
          <p:nvPr/>
        </p:nvSpPr>
        <p:spPr>
          <a:xfrm>
            <a:off x="527948" y="2628303"/>
            <a:ext cx="3691467" cy="360115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15" name="Picture 14" descr="Icon&#10;&#10;Description automatically generated">
            <a:extLst>
              <a:ext uri="{FF2B5EF4-FFF2-40B4-BE49-F238E27FC236}">
                <a16:creationId xmlns:a16="http://schemas.microsoft.com/office/drawing/2014/main" id="{DC8C2256-F0F4-45F4-820D-36A94432ED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42938" y="3204103"/>
            <a:ext cx="1000943" cy="795439"/>
          </a:xfrm>
          <a:prstGeom prst="rect">
            <a:avLst/>
          </a:prstGeom>
        </p:spPr>
      </p:pic>
      <p:pic>
        <p:nvPicPr>
          <p:cNvPr id="17" name="Picture 16" descr="Icon&#10;&#10;Description automatically generated">
            <a:extLst>
              <a:ext uri="{FF2B5EF4-FFF2-40B4-BE49-F238E27FC236}">
                <a16:creationId xmlns:a16="http://schemas.microsoft.com/office/drawing/2014/main" id="{497F2603-F1EA-4B6C-B945-CACE11E9EE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892" y="3227969"/>
            <a:ext cx="939581" cy="746676"/>
          </a:xfrm>
          <a:prstGeom prst="rect">
            <a:avLst/>
          </a:prstGeom>
        </p:spPr>
      </p:pic>
      <p:pic>
        <p:nvPicPr>
          <p:cNvPr id="19" name="Picture 18" descr="Icon&#10;&#10;Description automatically generated">
            <a:extLst>
              <a:ext uri="{FF2B5EF4-FFF2-40B4-BE49-F238E27FC236}">
                <a16:creationId xmlns:a16="http://schemas.microsoft.com/office/drawing/2014/main" id="{7EC02363-3EFE-46B6-BA0C-134A2F326B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9943" y="3153747"/>
            <a:ext cx="1000942" cy="795439"/>
          </a:xfrm>
          <a:prstGeom prst="rect">
            <a:avLst/>
          </a:prstGeom>
        </p:spPr>
      </p:pic>
      <p:sp>
        <p:nvSpPr>
          <p:cNvPr id="20" name="Subtitle 2">
            <a:extLst>
              <a:ext uri="{FF2B5EF4-FFF2-40B4-BE49-F238E27FC236}">
                <a16:creationId xmlns:a16="http://schemas.microsoft.com/office/drawing/2014/main" id="{4231A878-D648-4B07-B91F-6438804197BD}"/>
              </a:ext>
            </a:extLst>
          </p:cNvPr>
          <p:cNvSpPr txBox="1">
            <a:spLocks/>
          </p:cNvSpPr>
          <p:nvPr/>
        </p:nvSpPr>
        <p:spPr>
          <a:xfrm>
            <a:off x="966216" y="5017750"/>
            <a:ext cx="3037363" cy="96366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bg2">
                    <a:lumMod val="50000"/>
                  </a:schemeClr>
                </a:solidFill>
                <a:latin typeface="HelveticaNowDisplay Medium" panose="020B0604030202020204" pitchFamily="34" charset="0"/>
                <a:cs typeface="HelveticaNowDisplay Medium" panose="020B0604030202020204" pitchFamily="34" charset="0"/>
              </a:rPr>
              <a:t>Lorem ipsum dolor sit amet, consectetur adipiscing elit. ipsum dolor sit amet, consectetur adipiscing elit ipsum dolor sit amet, consectetur adipiscing elit</a:t>
            </a:r>
            <a:endParaRPr lang="th-TH" sz="1200" dirty="0">
              <a:solidFill>
                <a:schemeClr val="bg2">
                  <a:lumMod val="50000"/>
                </a:schemeClr>
              </a:solidFill>
              <a:latin typeface="HelveticaNowDisplay Medium" panose="020B0604030202020204" pitchFamily="34" charset="0"/>
            </a:endParaRPr>
          </a:p>
        </p:txBody>
      </p:sp>
      <p:sp>
        <p:nvSpPr>
          <p:cNvPr id="21" name="Subtitle 2">
            <a:extLst>
              <a:ext uri="{FF2B5EF4-FFF2-40B4-BE49-F238E27FC236}">
                <a16:creationId xmlns:a16="http://schemas.microsoft.com/office/drawing/2014/main" id="{69984814-9F7F-4089-927C-CC324268AD49}"/>
              </a:ext>
            </a:extLst>
          </p:cNvPr>
          <p:cNvSpPr txBox="1">
            <a:spLocks/>
          </p:cNvSpPr>
          <p:nvPr/>
        </p:nvSpPr>
        <p:spPr>
          <a:xfrm>
            <a:off x="972999" y="4586252"/>
            <a:ext cx="3037363" cy="3761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200" dirty="0">
                <a:solidFill>
                  <a:srgbClr val="64B67F"/>
                </a:solidFill>
                <a:latin typeface="HelveticaNowDisplay Medium" panose="020B0604030202020204" pitchFamily="34" charset="0"/>
                <a:cs typeface="HelveticaNowDisplay Medium" panose="020B0604030202020204" pitchFamily="34" charset="0"/>
              </a:rPr>
              <a:t>Market access</a:t>
            </a:r>
            <a:endParaRPr lang="th-TH" sz="2200" dirty="0">
              <a:solidFill>
                <a:srgbClr val="64B67F"/>
              </a:solidFill>
              <a:latin typeface="HelveticaNowDisplay Medium" panose="020B0604030202020204" pitchFamily="34" charset="0"/>
            </a:endParaRPr>
          </a:p>
        </p:txBody>
      </p:sp>
      <p:sp>
        <p:nvSpPr>
          <p:cNvPr id="22" name="Subtitle 2">
            <a:extLst>
              <a:ext uri="{FF2B5EF4-FFF2-40B4-BE49-F238E27FC236}">
                <a16:creationId xmlns:a16="http://schemas.microsoft.com/office/drawing/2014/main" id="{6AA898F2-6604-49C7-9F80-7070DDA84073}"/>
              </a:ext>
            </a:extLst>
          </p:cNvPr>
          <p:cNvSpPr txBox="1">
            <a:spLocks/>
          </p:cNvSpPr>
          <p:nvPr/>
        </p:nvSpPr>
        <p:spPr>
          <a:xfrm>
            <a:off x="984504" y="4268199"/>
            <a:ext cx="3037363" cy="38445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200" dirty="0">
                <a:solidFill>
                  <a:srgbClr val="64B67F"/>
                </a:solidFill>
                <a:latin typeface="HelveticaNowDisplay Medium" panose="020B0604030202020204" pitchFamily="34" charset="0"/>
                <a:cs typeface="HelveticaNowDisplay Medium" panose="020B0604030202020204" pitchFamily="34" charset="0"/>
              </a:rPr>
              <a:t>International</a:t>
            </a:r>
          </a:p>
        </p:txBody>
      </p:sp>
      <p:sp>
        <p:nvSpPr>
          <p:cNvPr id="23" name="Subtitle 2">
            <a:extLst>
              <a:ext uri="{FF2B5EF4-FFF2-40B4-BE49-F238E27FC236}">
                <a16:creationId xmlns:a16="http://schemas.microsoft.com/office/drawing/2014/main" id="{5427753B-18F1-4F77-8B57-776625EA2950}"/>
              </a:ext>
            </a:extLst>
          </p:cNvPr>
          <p:cNvSpPr txBox="1">
            <a:spLocks/>
          </p:cNvSpPr>
          <p:nvPr/>
        </p:nvSpPr>
        <p:spPr>
          <a:xfrm>
            <a:off x="4628348" y="4305713"/>
            <a:ext cx="3037363" cy="3761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200" dirty="0">
                <a:solidFill>
                  <a:srgbClr val="3EBEEC"/>
                </a:solidFill>
                <a:latin typeface="HelveticaNowDisplay Medium" panose="020B0604030202020204" pitchFamily="34" charset="0"/>
                <a:cs typeface="HelveticaNowDisplay Medium" panose="020B0604030202020204" pitchFamily="34" charset="0"/>
              </a:rPr>
              <a:t>Online Training</a:t>
            </a:r>
            <a:endParaRPr lang="th-TH" sz="2200" dirty="0">
              <a:solidFill>
                <a:srgbClr val="3EBEEC"/>
              </a:solidFill>
              <a:latin typeface="HelveticaNowDisplay Medium" panose="020B0604030202020204" pitchFamily="34" charset="0"/>
            </a:endParaRPr>
          </a:p>
        </p:txBody>
      </p:sp>
      <p:sp>
        <p:nvSpPr>
          <p:cNvPr id="24" name="Subtitle 2">
            <a:extLst>
              <a:ext uri="{FF2B5EF4-FFF2-40B4-BE49-F238E27FC236}">
                <a16:creationId xmlns:a16="http://schemas.microsoft.com/office/drawing/2014/main" id="{BF530D80-5CB0-4641-8499-9ECE94AB95DF}"/>
              </a:ext>
            </a:extLst>
          </p:cNvPr>
          <p:cNvSpPr txBox="1">
            <a:spLocks/>
          </p:cNvSpPr>
          <p:nvPr/>
        </p:nvSpPr>
        <p:spPr>
          <a:xfrm>
            <a:off x="8345982" y="4291686"/>
            <a:ext cx="3037363" cy="3761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200" dirty="0">
                <a:solidFill>
                  <a:srgbClr val="ED75A8"/>
                </a:solidFill>
                <a:latin typeface="HelveticaNowDisplay Medium" panose="020B0604030202020204" pitchFamily="34" charset="0"/>
                <a:cs typeface="HelveticaNowDisplay Medium" panose="020B0604030202020204" pitchFamily="34" charset="0"/>
              </a:rPr>
              <a:t>News</a:t>
            </a:r>
            <a:endParaRPr lang="th-TH" sz="2200" dirty="0">
              <a:solidFill>
                <a:srgbClr val="ED75A8"/>
              </a:solidFill>
              <a:latin typeface="HelveticaNowDisplay Medium" panose="020B0604030202020204" pitchFamily="34" charset="0"/>
            </a:endParaRPr>
          </a:p>
        </p:txBody>
      </p:sp>
      <p:sp>
        <p:nvSpPr>
          <p:cNvPr id="28" name="Subtitle 2">
            <a:extLst>
              <a:ext uri="{FF2B5EF4-FFF2-40B4-BE49-F238E27FC236}">
                <a16:creationId xmlns:a16="http://schemas.microsoft.com/office/drawing/2014/main" id="{078316FC-0742-44B4-AD26-FA72E459985A}"/>
              </a:ext>
            </a:extLst>
          </p:cNvPr>
          <p:cNvSpPr txBox="1">
            <a:spLocks/>
          </p:cNvSpPr>
          <p:nvPr/>
        </p:nvSpPr>
        <p:spPr>
          <a:xfrm>
            <a:off x="4615348" y="4692161"/>
            <a:ext cx="3037363" cy="96366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bg2">
                    <a:lumMod val="50000"/>
                  </a:schemeClr>
                </a:solidFill>
                <a:latin typeface="HelveticaNowDisplay Medium" panose="020B0604030202020204" pitchFamily="34" charset="0"/>
                <a:cs typeface="HelveticaNowDisplay Medium" panose="020B0604030202020204" pitchFamily="34" charset="0"/>
              </a:rPr>
              <a:t>Lorem ipsum dolor sit amet, consectetur adipiscing elit. ipsum dolor sit amet, consectetur adipiscing elit ipsum dolor sit amet, consectetur adipiscing elit</a:t>
            </a:r>
            <a:endParaRPr lang="th-TH" sz="1200" dirty="0">
              <a:solidFill>
                <a:schemeClr val="bg2">
                  <a:lumMod val="50000"/>
                </a:schemeClr>
              </a:solidFill>
              <a:latin typeface="HelveticaNowDisplay Medium" panose="020B0604030202020204" pitchFamily="34" charset="0"/>
            </a:endParaRPr>
          </a:p>
        </p:txBody>
      </p:sp>
      <p:sp>
        <p:nvSpPr>
          <p:cNvPr id="31" name="Subtitle 2">
            <a:extLst>
              <a:ext uri="{FF2B5EF4-FFF2-40B4-BE49-F238E27FC236}">
                <a16:creationId xmlns:a16="http://schemas.microsoft.com/office/drawing/2014/main" id="{5C826331-ADA6-4719-8EAA-92F9ED6C0D11}"/>
              </a:ext>
            </a:extLst>
          </p:cNvPr>
          <p:cNvSpPr txBox="1">
            <a:spLocks/>
          </p:cNvSpPr>
          <p:nvPr/>
        </p:nvSpPr>
        <p:spPr>
          <a:xfrm>
            <a:off x="8345982" y="4692161"/>
            <a:ext cx="3037363" cy="96366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bg2">
                    <a:lumMod val="50000"/>
                  </a:schemeClr>
                </a:solidFill>
                <a:latin typeface="HelveticaNowDisplay Medium" panose="020B0604030202020204" pitchFamily="34" charset="0"/>
                <a:cs typeface="HelveticaNowDisplay Medium" panose="020B0604030202020204" pitchFamily="34" charset="0"/>
              </a:rPr>
              <a:t>Lorem ipsum dolor sit amet, consectetur adipiscing elit. ipsum dolor sit amet, consectetur adipiscing elit ipsum dolor sit amet, consectetur adipiscing elit</a:t>
            </a:r>
            <a:endParaRPr lang="th-TH" sz="1200" dirty="0">
              <a:solidFill>
                <a:schemeClr val="bg2">
                  <a:lumMod val="50000"/>
                </a:schemeClr>
              </a:solidFill>
              <a:latin typeface="HelveticaNowDisplay Medium" panose="020B0604030202020204" pitchFamily="34" charset="0"/>
            </a:endParaRPr>
          </a:p>
        </p:txBody>
      </p:sp>
      <p:sp>
        <p:nvSpPr>
          <p:cNvPr id="29" name="Subtitle 2">
            <a:extLst>
              <a:ext uri="{FF2B5EF4-FFF2-40B4-BE49-F238E27FC236}">
                <a16:creationId xmlns:a16="http://schemas.microsoft.com/office/drawing/2014/main" id="{B46F938B-D5EF-4631-BC25-8231556CCAFF}"/>
              </a:ext>
            </a:extLst>
          </p:cNvPr>
          <p:cNvSpPr txBox="1">
            <a:spLocks/>
          </p:cNvSpPr>
          <p:nvPr/>
        </p:nvSpPr>
        <p:spPr>
          <a:xfrm>
            <a:off x="89134" y="2077704"/>
            <a:ext cx="11798065" cy="5143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dirty="0">
                <a:latin typeface="HelveticaNowDisplay Medium" panose="020B0604030202020204" pitchFamily="34" charset="0"/>
                <a:cs typeface="HelveticaNowDisplay Medium" panose="020B0604030202020204" pitchFamily="34" charset="0"/>
              </a:rPr>
              <a:t>Credit photo : Organization/Photographer’s name</a:t>
            </a:r>
            <a:endParaRPr lang="th-TH" sz="1600" dirty="0">
              <a:latin typeface="HelveticaNowDisplay Medium" panose="020B0604030202020204" pitchFamily="34" charset="0"/>
            </a:endParaRPr>
          </a:p>
        </p:txBody>
      </p:sp>
      <p:pic>
        <p:nvPicPr>
          <p:cNvPr id="18" name="Picture 17">
            <a:extLst>
              <a:ext uri="{FF2B5EF4-FFF2-40B4-BE49-F238E27FC236}">
                <a16:creationId xmlns:a16="http://schemas.microsoft.com/office/drawing/2014/main" id="{F29D1DED-9554-4B0E-B4D4-67C12D26C178}"/>
              </a:ext>
            </a:extLst>
          </p:cNvPr>
          <p:cNvPicPr>
            <a:picLocks noChangeAspect="1"/>
          </p:cNvPicPr>
          <p:nvPr/>
        </p:nvPicPr>
        <p:blipFill rotWithShape="1">
          <a:blip r:embed="rId5">
            <a:extLst>
              <a:ext uri="{28A0092B-C50C-407E-A947-70E740481C1C}">
                <a14:useLocalDpi xmlns:a14="http://schemas.microsoft.com/office/drawing/2010/main" val="0"/>
              </a:ext>
            </a:extLst>
          </a:blip>
          <a:srcRect t="2116" b="66006"/>
          <a:stretch/>
        </p:blipFill>
        <p:spPr>
          <a:xfrm>
            <a:off x="0" y="0"/>
            <a:ext cx="12192000" cy="2590284"/>
          </a:xfrm>
          <a:prstGeom prst="rect">
            <a:avLst/>
          </a:prstGeom>
        </p:spPr>
      </p:pic>
      <p:pic>
        <p:nvPicPr>
          <p:cNvPr id="25" name="Picture 24">
            <a:extLst>
              <a:ext uri="{FF2B5EF4-FFF2-40B4-BE49-F238E27FC236}">
                <a16:creationId xmlns:a16="http://schemas.microsoft.com/office/drawing/2014/main" id="{1134A61E-248A-4255-A900-DA51FA8392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365" y="58994"/>
            <a:ext cx="1232557" cy="1232557"/>
          </a:xfrm>
          <a:prstGeom prst="rect">
            <a:avLst/>
          </a:prstGeom>
        </p:spPr>
      </p:pic>
      <p:sp>
        <p:nvSpPr>
          <p:cNvPr id="30" name="Rectangle 29">
            <a:extLst>
              <a:ext uri="{FF2B5EF4-FFF2-40B4-BE49-F238E27FC236}">
                <a16:creationId xmlns:a16="http://schemas.microsoft.com/office/drawing/2014/main" id="{D9F156AB-2701-49DE-B094-BAB0103CD075}"/>
              </a:ext>
            </a:extLst>
          </p:cNvPr>
          <p:cNvSpPr/>
          <p:nvPr/>
        </p:nvSpPr>
        <p:spPr>
          <a:xfrm>
            <a:off x="0" y="2094578"/>
            <a:ext cx="12192000" cy="514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3" name="Subtitle 2">
            <a:extLst>
              <a:ext uri="{FF2B5EF4-FFF2-40B4-BE49-F238E27FC236}">
                <a16:creationId xmlns:a16="http://schemas.microsoft.com/office/drawing/2014/main" id="{B46F938B-D5EF-4631-BC25-8231556CCAFF}"/>
              </a:ext>
            </a:extLst>
          </p:cNvPr>
          <p:cNvSpPr txBox="1">
            <a:spLocks/>
          </p:cNvSpPr>
          <p:nvPr/>
        </p:nvSpPr>
        <p:spPr>
          <a:xfrm>
            <a:off x="3766126" y="2105333"/>
            <a:ext cx="4659748"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latin typeface="HelveticaNowDisplay Medium" panose="020B0604030202020204" pitchFamily="34" charset="0"/>
                <a:cs typeface="HelveticaNowDisplay Medium" panose="020B0604030202020204" pitchFamily="34" charset="0"/>
              </a:rPr>
              <a:t>Credit photo : Organization/Photographer’s name</a:t>
            </a:r>
            <a:endParaRPr lang="th-TH" sz="1600" i="1" dirty="0">
              <a:latin typeface="HelveticaNowDisplay Medium" panose="020B0604030202020204" pitchFamily="34" charset="0"/>
            </a:endParaRPr>
          </a:p>
        </p:txBody>
      </p:sp>
      <p:sp>
        <p:nvSpPr>
          <p:cNvPr id="34" name="Rechteck 33"/>
          <p:cNvSpPr/>
          <p:nvPr/>
        </p:nvSpPr>
        <p:spPr>
          <a:xfrm>
            <a:off x="4757919" y="585514"/>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Subtitle 2">
            <a:extLst>
              <a:ext uri="{FF2B5EF4-FFF2-40B4-BE49-F238E27FC236}">
                <a16:creationId xmlns:a16="http://schemas.microsoft.com/office/drawing/2014/main" id="{B46F938B-D5EF-4631-BC25-8231556CCAFF}"/>
              </a:ext>
            </a:extLst>
          </p:cNvPr>
          <p:cNvSpPr txBox="1">
            <a:spLocks/>
          </p:cNvSpPr>
          <p:nvPr/>
        </p:nvSpPr>
        <p:spPr>
          <a:xfrm>
            <a:off x="5245325" y="881444"/>
            <a:ext cx="1932979"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solidFill>
                  <a:schemeClr val="bg1">
                    <a:lumMod val="50000"/>
                  </a:schemeClr>
                </a:solidFill>
                <a:latin typeface="HelveticaNowDisplay Medium" panose="020B0604030202020204" pitchFamily="34" charset="0"/>
                <a:cs typeface="HelveticaNowDisplay Medium" panose="020B0604030202020204" pitchFamily="34" charset="0"/>
              </a:rPr>
              <a:t>Image place holder</a:t>
            </a:r>
            <a:endParaRPr lang="th-TH" sz="1600" i="1" dirty="0">
              <a:solidFill>
                <a:schemeClr val="bg1">
                  <a:lumMod val="50000"/>
                </a:schemeClr>
              </a:solidFill>
              <a:latin typeface="HelveticaNowDisplay Medium" panose="020B0604030202020204" pitchFamily="34" charset="0"/>
            </a:endParaRPr>
          </a:p>
        </p:txBody>
      </p:sp>
      <p:sp>
        <p:nvSpPr>
          <p:cNvPr id="45" name="Rechteck 44"/>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Rechteck 45"/>
          <p:cNvSpPr/>
          <p:nvPr/>
        </p:nvSpPr>
        <p:spPr>
          <a:xfrm>
            <a:off x="12316528" y="1226616"/>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7" name="Subtitle 2">
            <a:extLst>
              <a:ext uri="{FF2B5EF4-FFF2-40B4-BE49-F238E27FC236}">
                <a16:creationId xmlns:a16="http://schemas.microsoft.com/office/drawing/2014/main" id="{B46F938B-D5EF-4631-BC25-8231556CCAFF}"/>
              </a:ext>
            </a:extLst>
          </p:cNvPr>
          <p:cNvSpPr txBox="1">
            <a:spLocks/>
          </p:cNvSpPr>
          <p:nvPr/>
        </p:nvSpPr>
        <p:spPr>
          <a:xfrm>
            <a:off x="12316528" y="180976"/>
            <a:ext cx="2907792" cy="3257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Item title font: HelveticaNowDisplayMedium (22 pt)</a:t>
            </a:r>
          </a:p>
          <a:p>
            <a:pPr algn="l">
              <a:lnSpc>
                <a:spcPct val="150000"/>
              </a:lnSpc>
            </a:pPr>
            <a:r>
              <a:rPr lang="de-DE" sz="900" i="1" dirty="0">
                <a:solidFill>
                  <a:schemeClr val="bg1">
                    <a:lumMod val="50000"/>
                  </a:schemeClr>
                </a:solidFill>
                <a:latin typeface="HelveticaNowDisplay Medium" panose="020B0604030202020204" pitchFamily="34" charset="0"/>
              </a:rPr>
              <a:t>Item text font: HelveticaNowDisplayMedium (12 pt)</a:t>
            </a:r>
          </a:p>
          <a:p>
            <a:pPr algn="l">
              <a:lnSpc>
                <a:spcPct val="150000"/>
              </a:lnSpc>
            </a:pPr>
            <a:endParaRPr lang="de-DE" sz="900" i="1" dirty="0">
              <a:solidFill>
                <a:schemeClr val="bg1">
                  <a:lumMod val="50000"/>
                </a:schemeClr>
              </a:solidFill>
              <a:latin typeface="HelveticaNowDisplay Medium" panose="020B0604030202020204" pitchFamily="34" charset="0"/>
            </a:endParaRPr>
          </a:p>
        </p:txBody>
      </p:sp>
      <p:sp>
        <p:nvSpPr>
          <p:cNvPr id="48" name="Subtitle 2">
            <a:extLst>
              <a:ext uri="{FF2B5EF4-FFF2-40B4-BE49-F238E27FC236}">
                <a16:creationId xmlns:a16="http://schemas.microsoft.com/office/drawing/2014/main" id="{B46F938B-D5EF-4631-BC25-8231556CCAFF}"/>
              </a:ext>
            </a:extLst>
          </p:cNvPr>
          <p:cNvSpPr txBox="1">
            <a:spLocks/>
          </p:cNvSpPr>
          <p:nvPr/>
        </p:nvSpPr>
        <p:spPr>
          <a:xfrm>
            <a:off x="12316528" y="1547289"/>
            <a:ext cx="2907792" cy="507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solidFill>
                <a:latin typeface="HelveticaNowDisplay Medium" panose="020B0604030202020204" pitchFamily="34" charset="0"/>
              </a:rPr>
              <a:t>Credit font: HelveticNowDisplayMedium (16 pt)  </a:t>
            </a:r>
            <a:endParaRPr lang="th-TH" sz="900" i="1" dirty="0">
              <a:solidFill>
                <a:schemeClr val="bg1"/>
              </a:solidFill>
              <a:latin typeface="HelveticaNowDisplay Medium" panose="020B0604030202020204" pitchFamily="34" charset="0"/>
            </a:endParaRPr>
          </a:p>
        </p:txBody>
      </p:sp>
    </p:spTree>
    <p:extLst>
      <p:ext uri="{BB962C8B-B14F-4D97-AF65-F5344CB8AC3E}">
        <p14:creationId xmlns:p14="http://schemas.microsoft.com/office/powerpoint/2010/main" val="995215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43235A-59C3-42BB-AB0E-B195457CF294}"/>
              </a:ext>
            </a:extLst>
          </p:cNvPr>
          <p:cNvSpPr/>
          <p:nvPr/>
        </p:nvSpPr>
        <p:spPr>
          <a:xfrm>
            <a:off x="1446245" y="2388637"/>
            <a:ext cx="2687216" cy="29578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8" name="Title 1">
            <a:extLst>
              <a:ext uri="{FF2B5EF4-FFF2-40B4-BE49-F238E27FC236}">
                <a16:creationId xmlns:a16="http://schemas.microsoft.com/office/drawing/2014/main" id="{A4A6786E-908D-45BD-8396-59EB5DE46056}"/>
              </a:ext>
            </a:extLst>
          </p:cNvPr>
          <p:cNvSpPr txBox="1">
            <a:spLocks/>
          </p:cNvSpPr>
          <p:nvPr/>
        </p:nvSpPr>
        <p:spPr>
          <a:xfrm>
            <a:off x="3677331" y="702247"/>
            <a:ext cx="4874661" cy="60037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latin typeface="HelveticaNowDisplay Black" panose="020B0A04030202020204" pitchFamily="34" charset="0"/>
                <a:cs typeface="HelveticaNowDisplay Black" panose="020B0A04030202020204" pitchFamily="34" charset="0"/>
              </a:rPr>
              <a:t>About Us</a:t>
            </a:r>
            <a:endParaRPr lang="th-TH" sz="4000" dirty="0">
              <a:latin typeface="HelveticaNowDisplay Black" panose="020B0A04030202020204" pitchFamily="34" charset="0"/>
            </a:endParaRPr>
          </a:p>
        </p:txBody>
      </p:sp>
      <p:sp>
        <p:nvSpPr>
          <p:cNvPr id="9" name="Title 1">
            <a:extLst>
              <a:ext uri="{FF2B5EF4-FFF2-40B4-BE49-F238E27FC236}">
                <a16:creationId xmlns:a16="http://schemas.microsoft.com/office/drawing/2014/main" id="{BF43DD06-5BA9-4707-A336-FE62206BF2BA}"/>
              </a:ext>
            </a:extLst>
          </p:cNvPr>
          <p:cNvSpPr txBox="1">
            <a:spLocks/>
          </p:cNvSpPr>
          <p:nvPr/>
        </p:nvSpPr>
        <p:spPr>
          <a:xfrm>
            <a:off x="2155372" y="5270564"/>
            <a:ext cx="1278294" cy="5812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dirty="0">
                <a:latin typeface="HelveticaNowDisplay Bold" panose="020B0804030202020204" pitchFamily="34" charset="0"/>
                <a:cs typeface="HelveticaNowDisplay Bold" panose="020B0804030202020204" pitchFamily="34" charset="0"/>
              </a:rPr>
              <a:t>Name</a:t>
            </a:r>
            <a:endParaRPr lang="th-TH" sz="2400" dirty="0">
              <a:latin typeface="HelveticaNowDisplay Bold" panose="020B0804030202020204" pitchFamily="34" charset="0"/>
            </a:endParaRPr>
          </a:p>
        </p:txBody>
      </p:sp>
      <p:sp>
        <p:nvSpPr>
          <p:cNvPr id="10" name="Title 1">
            <a:extLst>
              <a:ext uri="{FF2B5EF4-FFF2-40B4-BE49-F238E27FC236}">
                <a16:creationId xmlns:a16="http://schemas.microsoft.com/office/drawing/2014/main" id="{6EFE2410-DBBD-4F72-9AE8-A724DE58D595}"/>
              </a:ext>
            </a:extLst>
          </p:cNvPr>
          <p:cNvSpPr txBox="1">
            <a:spLocks/>
          </p:cNvSpPr>
          <p:nvPr/>
        </p:nvSpPr>
        <p:spPr>
          <a:xfrm>
            <a:off x="1380931" y="5820583"/>
            <a:ext cx="2836506" cy="653670"/>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Position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loremIpsum</a:t>
            </a:r>
            <a:endParaRPr lang="th-TH" sz="2000" dirty="0">
              <a:solidFill>
                <a:schemeClr val="bg2">
                  <a:lumMod val="10000"/>
                </a:schemeClr>
              </a:solidFill>
              <a:latin typeface="HelveticaNowDisplay Regular" panose="020B0504030202020204" pitchFamily="34" charset="0"/>
            </a:endParaRPr>
          </a:p>
        </p:txBody>
      </p:sp>
      <p:sp>
        <p:nvSpPr>
          <p:cNvPr id="11" name="Rectangle 10">
            <a:extLst>
              <a:ext uri="{FF2B5EF4-FFF2-40B4-BE49-F238E27FC236}">
                <a16:creationId xmlns:a16="http://schemas.microsoft.com/office/drawing/2014/main" id="{A2C8B0B8-3522-48FE-9E15-481FB6F01A1E}"/>
              </a:ext>
            </a:extLst>
          </p:cNvPr>
          <p:cNvSpPr/>
          <p:nvPr/>
        </p:nvSpPr>
        <p:spPr>
          <a:xfrm>
            <a:off x="4752392" y="2388637"/>
            <a:ext cx="2687216" cy="29578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2" name="Title 1">
            <a:extLst>
              <a:ext uri="{FF2B5EF4-FFF2-40B4-BE49-F238E27FC236}">
                <a16:creationId xmlns:a16="http://schemas.microsoft.com/office/drawing/2014/main" id="{B7EA56A0-3558-470E-A8F6-8AB462139F96}"/>
              </a:ext>
            </a:extLst>
          </p:cNvPr>
          <p:cNvSpPr txBox="1">
            <a:spLocks/>
          </p:cNvSpPr>
          <p:nvPr/>
        </p:nvSpPr>
        <p:spPr>
          <a:xfrm>
            <a:off x="5461519" y="5270564"/>
            <a:ext cx="1278294" cy="5812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dirty="0">
                <a:latin typeface="HelveticaNowDisplay Bold" panose="020B0804030202020204" pitchFamily="34" charset="0"/>
                <a:cs typeface="HelveticaNowDisplay Bold" panose="020B0804030202020204" pitchFamily="34" charset="0"/>
              </a:rPr>
              <a:t>Name</a:t>
            </a:r>
            <a:endParaRPr lang="th-TH" sz="2800" dirty="0">
              <a:latin typeface="HelveticaNowDisplay Bold" panose="020B0804030202020204" pitchFamily="34" charset="0"/>
            </a:endParaRPr>
          </a:p>
        </p:txBody>
      </p:sp>
      <p:sp>
        <p:nvSpPr>
          <p:cNvPr id="13" name="Title 1">
            <a:extLst>
              <a:ext uri="{FF2B5EF4-FFF2-40B4-BE49-F238E27FC236}">
                <a16:creationId xmlns:a16="http://schemas.microsoft.com/office/drawing/2014/main" id="{CC524BEC-E259-47FB-B8E7-95BAD936C063}"/>
              </a:ext>
            </a:extLst>
          </p:cNvPr>
          <p:cNvSpPr txBox="1">
            <a:spLocks/>
          </p:cNvSpPr>
          <p:nvPr/>
        </p:nvSpPr>
        <p:spPr>
          <a:xfrm>
            <a:off x="4687078" y="5820583"/>
            <a:ext cx="2836506" cy="653670"/>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Position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loremIpsum</a:t>
            </a:r>
            <a:endParaRPr lang="th-TH" sz="2000" dirty="0">
              <a:solidFill>
                <a:schemeClr val="bg2">
                  <a:lumMod val="10000"/>
                </a:schemeClr>
              </a:solidFill>
              <a:latin typeface="HelveticaNowDisplay Regular" panose="020B0504030202020204" pitchFamily="34" charset="0"/>
            </a:endParaRPr>
          </a:p>
        </p:txBody>
      </p:sp>
      <p:sp>
        <p:nvSpPr>
          <p:cNvPr id="14" name="Rectangle 13">
            <a:extLst>
              <a:ext uri="{FF2B5EF4-FFF2-40B4-BE49-F238E27FC236}">
                <a16:creationId xmlns:a16="http://schemas.microsoft.com/office/drawing/2014/main" id="{634680E0-D48A-4BC4-B45C-E047E4D667B5}"/>
              </a:ext>
            </a:extLst>
          </p:cNvPr>
          <p:cNvSpPr/>
          <p:nvPr/>
        </p:nvSpPr>
        <p:spPr>
          <a:xfrm>
            <a:off x="8067871" y="2388637"/>
            <a:ext cx="2687216" cy="29578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5" name="Title 1">
            <a:extLst>
              <a:ext uri="{FF2B5EF4-FFF2-40B4-BE49-F238E27FC236}">
                <a16:creationId xmlns:a16="http://schemas.microsoft.com/office/drawing/2014/main" id="{704D58C5-6C96-46F4-B9FA-C136C11A3BBF}"/>
              </a:ext>
            </a:extLst>
          </p:cNvPr>
          <p:cNvSpPr txBox="1">
            <a:spLocks/>
          </p:cNvSpPr>
          <p:nvPr/>
        </p:nvSpPr>
        <p:spPr>
          <a:xfrm>
            <a:off x="8776998" y="5270564"/>
            <a:ext cx="1278294" cy="5812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dirty="0">
                <a:latin typeface="HelveticaNowDisplay Bold" panose="020B0804030202020204" pitchFamily="34" charset="0"/>
                <a:cs typeface="HelveticaNowDisplay Bold" panose="020B0804030202020204" pitchFamily="34" charset="0"/>
              </a:rPr>
              <a:t>Name</a:t>
            </a:r>
            <a:endParaRPr lang="th-TH" sz="2800" dirty="0">
              <a:latin typeface="HelveticaNowDisplay Bold" panose="020B0804030202020204" pitchFamily="34" charset="0"/>
            </a:endParaRPr>
          </a:p>
        </p:txBody>
      </p:sp>
      <p:sp>
        <p:nvSpPr>
          <p:cNvPr id="16" name="Title 1">
            <a:extLst>
              <a:ext uri="{FF2B5EF4-FFF2-40B4-BE49-F238E27FC236}">
                <a16:creationId xmlns:a16="http://schemas.microsoft.com/office/drawing/2014/main" id="{DA6E3BD2-E084-45C6-AA11-4C185F1CDE8E}"/>
              </a:ext>
            </a:extLst>
          </p:cNvPr>
          <p:cNvSpPr txBox="1">
            <a:spLocks/>
          </p:cNvSpPr>
          <p:nvPr/>
        </p:nvSpPr>
        <p:spPr>
          <a:xfrm>
            <a:off x="8002557" y="5820583"/>
            <a:ext cx="2836506" cy="653670"/>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Position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loremIpsum</a:t>
            </a:r>
            <a:endParaRPr lang="th-TH" sz="2000" dirty="0">
              <a:solidFill>
                <a:schemeClr val="bg2">
                  <a:lumMod val="10000"/>
                </a:schemeClr>
              </a:solidFill>
              <a:latin typeface="HelveticaNowDisplay Regular" panose="020B0504030202020204" pitchFamily="34" charset="0"/>
            </a:endParaRPr>
          </a:p>
        </p:txBody>
      </p:sp>
      <p:sp>
        <p:nvSpPr>
          <p:cNvPr id="17" name="Title 1">
            <a:extLst>
              <a:ext uri="{FF2B5EF4-FFF2-40B4-BE49-F238E27FC236}">
                <a16:creationId xmlns:a16="http://schemas.microsoft.com/office/drawing/2014/main" id="{9E613B86-B14C-4A54-8EB8-1B3933BC8B8B}"/>
              </a:ext>
            </a:extLst>
          </p:cNvPr>
          <p:cNvSpPr txBox="1">
            <a:spLocks/>
          </p:cNvSpPr>
          <p:nvPr/>
        </p:nvSpPr>
        <p:spPr>
          <a:xfrm>
            <a:off x="1206765" y="1324715"/>
            <a:ext cx="9868677" cy="85092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Lorem ipsum dolor sit amet, consectetur adipiscing elit, sed do eiusmod tempor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incididunt</a:t>
            </a:r>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ut</a:t>
            </a:r>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 labore et dolore magna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aliqua</a:t>
            </a:r>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Quis</a:t>
            </a:r>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 ipsum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suspendisse</a:t>
            </a:r>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ultrices</a:t>
            </a:r>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 </a:t>
            </a:r>
            <a:r>
              <a:rPr lang="en-US" sz="2000" dirty="0" err="1">
                <a:solidFill>
                  <a:schemeClr val="bg2">
                    <a:lumMod val="10000"/>
                  </a:schemeClr>
                </a:solidFill>
                <a:latin typeface="HelveticaNowDisplay Regular" panose="020B0504030202020204" pitchFamily="34" charset="0"/>
                <a:cs typeface="HelveticaNowDisplay Regular" panose="020B0504030202020204" pitchFamily="34" charset="0"/>
              </a:rPr>
              <a:t>grav</a:t>
            </a:r>
            <a:r>
              <a:rPr lang="en-US" sz="2000" dirty="0">
                <a:solidFill>
                  <a:schemeClr val="bg2">
                    <a:lumMod val="10000"/>
                  </a:schemeClr>
                </a:solidFill>
                <a:latin typeface="HelveticaNowDisplay Regular" panose="020B0504030202020204" pitchFamily="34" charset="0"/>
                <a:cs typeface="HelveticaNowDisplay Regular" panose="020B0504030202020204" pitchFamily="34" charset="0"/>
              </a:rPr>
              <a:t>.</a:t>
            </a:r>
            <a:endParaRPr lang="th-TH" sz="2000" dirty="0">
              <a:solidFill>
                <a:schemeClr val="bg2">
                  <a:lumMod val="10000"/>
                </a:schemeClr>
              </a:solidFill>
              <a:latin typeface="HelveticaNowDisplay Regular" panose="020B0504030202020204" pitchFamily="34" charset="0"/>
            </a:endParaRPr>
          </a:p>
        </p:txBody>
      </p:sp>
      <p:sp>
        <p:nvSpPr>
          <p:cNvPr id="21" name="Rechteck 20"/>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p:cNvSpPr/>
          <p:nvPr/>
        </p:nvSpPr>
        <p:spPr>
          <a:xfrm>
            <a:off x="12316528" y="1194391"/>
            <a:ext cx="2907792" cy="101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lumMod val="50000"/>
                </a:schemeClr>
              </a:solidFill>
            </a:endParaRPr>
          </a:p>
        </p:txBody>
      </p:sp>
      <p:sp>
        <p:nvSpPr>
          <p:cNvPr id="23" name="Rechteck 22"/>
          <p:cNvSpPr/>
          <p:nvPr/>
        </p:nvSpPr>
        <p:spPr>
          <a:xfrm>
            <a:off x="12316528" y="2388782"/>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Subtitle 2">
            <a:extLst>
              <a:ext uri="{FF2B5EF4-FFF2-40B4-BE49-F238E27FC236}">
                <a16:creationId xmlns:a16="http://schemas.microsoft.com/office/drawing/2014/main" id="{B46F938B-D5EF-4631-BC25-8231556CCAFF}"/>
              </a:ext>
            </a:extLst>
          </p:cNvPr>
          <p:cNvSpPr txBox="1">
            <a:spLocks/>
          </p:cNvSpPr>
          <p:nvPr/>
        </p:nvSpPr>
        <p:spPr>
          <a:xfrm>
            <a:off x="12316528" y="343838"/>
            <a:ext cx="2907792" cy="3257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Title font: HelveticaNowDisplayBlack (40 pt)</a:t>
            </a:r>
          </a:p>
          <a:p>
            <a:pPr algn="l">
              <a:lnSpc>
                <a:spcPct val="150000"/>
              </a:lnSpc>
            </a:pPr>
            <a:endParaRPr lang="de-DE" sz="900" i="1" dirty="0">
              <a:solidFill>
                <a:schemeClr val="bg1">
                  <a:lumMod val="50000"/>
                </a:schemeClr>
              </a:solidFill>
              <a:latin typeface="HelveticaNowDisplay Medium" panose="020B0604030202020204" pitchFamily="34" charset="0"/>
            </a:endParaRPr>
          </a:p>
        </p:txBody>
      </p:sp>
      <p:sp>
        <p:nvSpPr>
          <p:cNvPr id="25" name="Subtitle 2">
            <a:extLst>
              <a:ext uri="{FF2B5EF4-FFF2-40B4-BE49-F238E27FC236}">
                <a16:creationId xmlns:a16="http://schemas.microsoft.com/office/drawing/2014/main" id="{B46F938B-D5EF-4631-BC25-8231556CCAFF}"/>
              </a:ext>
            </a:extLst>
          </p:cNvPr>
          <p:cNvSpPr txBox="1">
            <a:spLocks/>
          </p:cNvSpPr>
          <p:nvPr/>
        </p:nvSpPr>
        <p:spPr>
          <a:xfrm>
            <a:off x="12316528" y="1493808"/>
            <a:ext cx="2907792" cy="41456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latin typeface="HelveticaNowDisplay Medium" panose="020B0604030202020204" pitchFamily="34" charset="0"/>
              </a:rPr>
              <a:t>Text font:  HelveticNowDisplayRegular (20 pt)</a:t>
            </a:r>
          </a:p>
          <a:p>
            <a:pPr algn="l">
              <a:lnSpc>
                <a:spcPct val="150000"/>
              </a:lnSpc>
            </a:pPr>
            <a:endParaRPr lang="de-DE" sz="900" i="1" dirty="0">
              <a:latin typeface="HelveticaNowDisplay Medium" panose="020B0604030202020204" pitchFamily="34" charset="0"/>
            </a:endParaRPr>
          </a:p>
          <a:p>
            <a:pPr algn="l">
              <a:lnSpc>
                <a:spcPct val="150000"/>
              </a:lnSpc>
            </a:pPr>
            <a:endParaRPr lang="de-DE" sz="900" i="1" dirty="0">
              <a:latin typeface="HelveticaNowDisplay Medium" panose="020B0604030202020204" pitchFamily="34" charset="0"/>
            </a:endParaRPr>
          </a:p>
          <a:p>
            <a:pPr algn="l">
              <a:lnSpc>
                <a:spcPct val="150000"/>
              </a:lnSpc>
            </a:pPr>
            <a:endParaRPr lang="de-DE" sz="900" i="1" dirty="0">
              <a:latin typeface="HelveticaNowDisplay Medium" panose="020B0604030202020204" pitchFamily="34" charset="0"/>
            </a:endParaRPr>
          </a:p>
        </p:txBody>
      </p:sp>
      <p:sp>
        <p:nvSpPr>
          <p:cNvPr id="26" name="Subtitle 2">
            <a:extLst>
              <a:ext uri="{FF2B5EF4-FFF2-40B4-BE49-F238E27FC236}">
                <a16:creationId xmlns:a16="http://schemas.microsoft.com/office/drawing/2014/main" id="{B46F938B-D5EF-4631-BC25-8231556CCAFF}"/>
              </a:ext>
            </a:extLst>
          </p:cNvPr>
          <p:cNvSpPr txBox="1">
            <a:spLocks/>
          </p:cNvSpPr>
          <p:nvPr/>
        </p:nvSpPr>
        <p:spPr>
          <a:xfrm>
            <a:off x="12316527" y="2507208"/>
            <a:ext cx="3026253" cy="507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solidFill>
                <a:latin typeface="HelveticaNowDisplay Medium" panose="020B0604030202020204" pitchFamily="34" charset="0"/>
              </a:rPr>
              <a:t>‚Name‘ font: HelveticNowDisplayBold (24 pt)</a:t>
            </a:r>
          </a:p>
          <a:p>
            <a:pPr algn="l">
              <a:lnSpc>
                <a:spcPct val="150000"/>
              </a:lnSpc>
            </a:pPr>
            <a:r>
              <a:rPr lang="de-DE" sz="900" i="1" dirty="0">
                <a:solidFill>
                  <a:schemeClr val="bg1"/>
                </a:solidFill>
                <a:latin typeface="HelveticaNowDisplay Medium" panose="020B0604030202020204" pitchFamily="34" charset="0"/>
              </a:rPr>
              <a:t>Under ‚Name‘ font: HelveticaNowDisplayRegular (20 pt)   </a:t>
            </a:r>
            <a:endParaRPr lang="th-TH" sz="900" i="1" dirty="0">
              <a:solidFill>
                <a:schemeClr val="bg1"/>
              </a:solidFill>
              <a:latin typeface="HelveticaNowDisplay Medium" panose="020B0604030202020204" pitchFamily="34" charset="0"/>
            </a:endParaRPr>
          </a:p>
        </p:txBody>
      </p:sp>
    </p:spTree>
    <p:extLst>
      <p:ext uri="{BB962C8B-B14F-4D97-AF65-F5344CB8AC3E}">
        <p14:creationId xmlns:p14="http://schemas.microsoft.com/office/powerpoint/2010/main" val="2605003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EEEDF2E5-F56A-472D-ACB3-2A492C1235A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806" t="328" r="10652" b="13036"/>
          <a:stretch/>
        </p:blipFill>
        <p:spPr>
          <a:xfrm>
            <a:off x="6720841" y="0"/>
            <a:ext cx="5471160" cy="5687568"/>
          </a:xfrm>
          <a:prstGeom prst="rect">
            <a:avLst/>
          </a:prstGeom>
        </p:spPr>
      </p:pic>
      <p:sp>
        <p:nvSpPr>
          <p:cNvPr id="63" name="Rectangle 16">
            <a:extLst>
              <a:ext uri="{FF2B5EF4-FFF2-40B4-BE49-F238E27FC236}">
                <a16:creationId xmlns:a16="http://schemas.microsoft.com/office/drawing/2014/main" id="{BAC0933F-E4DD-4295-BC92-A34E3E331CA5}"/>
              </a:ext>
            </a:extLst>
          </p:cNvPr>
          <p:cNvSpPr/>
          <p:nvPr/>
        </p:nvSpPr>
        <p:spPr>
          <a:xfrm>
            <a:off x="6720840" y="5574542"/>
            <a:ext cx="5471161" cy="9476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4" name="Title 1">
            <a:extLst>
              <a:ext uri="{FF2B5EF4-FFF2-40B4-BE49-F238E27FC236}">
                <a16:creationId xmlns:a16="http://schemas.microsoft.com/office/drawing/2014/main" id="{FCD4388E-16CE-495E-AD56-FFAE872A96E0}"/>
              </a:ext>
            </a:extLst>
          </p:cNvPr>
          <p:cNvSpPr txBox="1">
            <a:spLocks/>
          </p:cNvSpPr>
          <p:nvPr/>
        </p:nvSpPr>
        <p:spPr>
          <a:xfrm>
            <a:off x="1" y="443471"/>
            <a:ext cx="6720840" cy="622477"/>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697C"/>
                </a:solidFill>
                <a:latin typeface="HelveticaNowDisplay Black" panose="020B0A04030202020204" pitchFamily="34" charset="0"/>
                <a:cs typeface="HelveticaNowDisplay Black" panose="020B0A04030202020204" pitchFamily="34" charset="0"/>
              </a:rPr>
              <a:t>Thank you</a:t>
            </a:r>
            <a:endParaRPr lang="th-TH" sz="4000" dirty="0">
              <a:solidFill>
                <a:srgbClr val="00697C"/>
              </a:solidFill>
              <a:latin typeface="HelveticaNowDisplay Black" panose="020B0A04030202020204" pitchFamily="34" charset="0"/>
            </a:endParaRPr>
          </a:p>
        </p:txBody>
      </p:sp>
      <p:sp>
        <p:nvSpPr>
          <p:cNvPr id="35" name="Title 1">
            <a:extLst>
              <a:ext uri="{FF2B5EF4-FFF2-40B4-BE49-F238E27FC236}">
                <a16:creationId xmlns:a16="http://schemas.microsoft.com/office/drawing/2014/main" id="{767DA1BF-6113-4B01-ADB1-4427B76E09D2}"/>
              </a:ext>
            </a:extLst>
          </p:cNvPr>
          <p:cNvSpPr txBox="1">
            <a:spLocks/>
          </p:cNvSpPr>
          <p:nvPr/>
        </p:nvSpPr>
        <p:spPr>
          <a:xfrm>
            <a:off x="1031860" y="1262633"/>
            <a:ext cx="1803793"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err="1">
                <a:solidFill>
                  <a:srgbClr val="00697C"/>
                </a:solidFill>
                <a:latin typeface="HelveticaNowDisplay Medium" panose="020B0604030202020204" pitchFamily="34" charset="0"/>
                <a:cs typeface="HelveticaNowDisplay Medium" panose="020B0604030202020204" pitchFamily="34" charset="0"/>
              </a:rPr>
              <a:t>Terima</a:t>
            </a:r>
            <a:r>
              <a:rPr lang="en-US" sz="2000" b="1" dirty="0">
                <a:solidFill>
                  <a:srgbClr val="00697C"/>
                </a:solidFill>
                <a:latin typeface="HelveticaNowDisplay Medium" panose="020B0604030202020204" pitchFamily="34" charset="0"/>
                <a:cs typeface="HelveticaNowDisplay Medium" panose="020B0604030202020204" pitchFamily="34" charset="0"/>
              </a:rPr>
              <a:t> </a:t>
            </a:r>
            <a:r>
              <a:rPr lang="en-US" sz="2000" b="1" dirty="0" err="1">
                <a:solidFill>
                  <a:srgbClr val="00697C"/>
                </a:solidFill>
                <a:latin typeface="HelveticaNowDisplay Medium" panose="020B0604030202020204" pitchFamily="34" charset="0"/>
                <a:cs typeface="HelveticaNowDisplay Medium" panose="020B0604030202020204" pitchFamily="34" charset="0"/>
              </a:rPr>
              <a:t>Kasih</a:t>
            </a:r>
            <a:endParaRPr lang="en-US" sz="2000" dirty="0">
              <a:solidFill>
                <a:srgbClr val="00697C"/>
              </a:solidFill>
              <a:latin typeface="HelveticaNowDisplay Medium" panose="020B0604030202020204" pitchFamily="34" charset="0"/>
              <a:cs typeface="HelveticaNowDisplay Medium" panose="020B0604030202020204" pitchFamily="34" charset="0"/>
            </a:endParaRPr>
          </a:p>
        </p:txBody>
      </p:sp>
      <p:sp>
        <p:nvSpPr>
          <p:cNvPr id="36" name="Subtitle 2">
            <a:extLst>
              <a:ext uri="{FF2B5EF4-FFF2-40B4-BE49-F238E27FC236}">
                <a16:creationId xmlns:a16="http://schemas.microsoft.com/office/drawing/2014/main" id="{B46F938B-D5EF-4631-BC25-8231556CCAFF}"/>
              </a:ext>
            </a:extLst>
          </p:cNvPr>
          <p:cNvSpPr txBox="1">
            <a:spLocks/>
          </p:cNvSpPr>
          <p:nvPr/>
        </p:nvSpPr>
        <p:spPr>
          <a:xfrm>
            <a:off x="1031860" y="1653503"/>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Brunei</a:t>
            </a:r>
            <a:endParaRPr lang="en-US" sz="1600" spc="300" dirty="0">
              <a:latin typeface="HelveticaNowDisplay Light" panose="020B0404030202020204" pitchFamily="34" charset="0"/>
              <a:cs typeface="HelveticaNowDisplay Light" panose="020B0404030202020204" pitchFamily="34" charset="0"/>
            </a:endParaRPr>
          </a:p>
        </p:txBody>
      </p:sp>
      <p:sp>
        <p:nvSpPr>
          <p:cNvPr id="45" name="Title 1">
            <a:extLst>
              <a:ext uri="{FF2B5EF4-FFF2-40B4-BE49-F238E27FC236}">
                <a16:creationId xmlns:a16="http://schemas.microsoft.com/office/drawing/2014/main" id="{767DA1BF-6113-4B01-ADB1-4427B76E09D2}"/>
              </a:ext>
            </a:extLst>
          </p:cNvPr>
          <p:cNvSpPr txBox="1">
            <a:spLocks/>
          </p:cNvSpPr>
          <p:nvPr/>
        </p:nvSpPr>
        <p:spPr>
          <a:xfrm>
            <a:off x="1031860" y="2105684"/>
            <a:ext cx="1803793"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km-KH" sz="2000" b="1" dirty="0">
                <a:solidFill>
                  <a:srgbClr val="00697C"/>
                </a:solidFill>
                <a:latin typeface="HelveticaNowDisplay Medium" panose="020B0604030202020204" pitchFamily="34" charset="0"/>
              </a:rPr>
              <a:t>សូមអរគុណ។ </a:t>
            </a:r>
            <a:endParaRPr lang="km-KH" sz="2000" dirty="0">
              <a:solidFill>
                <a:srgbClr val="00697C"/>
              </a:solidFill>
              <a:latin typeface="HelveticaNowDisplay Medium" panose="020B0604030202020204" pitchFamily="34" charset="0"/>
            </a:endParaRPr>
          </a:p>
        </p:txBody>
      </p:sp>
      <p:sp>
        <p:nvSpPr>
          <p:cNvPr id="46" name="Subtitle 2">
            <a:extLst>
              <a:ext uri="{FF2B5EF4-FFF2-40B4-BE49-F238E27FC236}">
                <a16:creationId xmlns:a16="http://schemas.microsoft.com/office/drawing/2014/main" id="{B46F938B-D5EF-4631-BC25-8231556CCAFF}"/>
              </a:ext>
            </a:extLst>
          </p:cNvPr>
          <p:cNvSpPr txBox="1">
            <a:spLocks/>
          </p:cNvSpPr>
          <p:nvPr/>
        </p:nvSpPr>
        <p:spPr>
          <a:xfrm>
            <a:off x="1031860" y="2496554"/>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Cambodia</a:t>
            </a:r>
            <a:endParaRPr lang="en-US" sz="1600" spc="300" dirty="0">
              <a:latin typeface="HelveticaNowDisplay Light" panose="020B0404030202020204" pitchFamily="34" charset="0"/>
              <a:cs typeface="HelveticaNowDisplay Light" panose="020B0404030202020204" pitchFamily="34" charset="0"/>
            </a:endParaRPr>
          </a:p>
        </p:txBody>
      </p:sp>
      <p:sp>
        <p:nvSpPr>
          <p:cNvPr id="47" name="Title 1">
            <a:extLst>
              <a:ext uri="{FF2B5EF4-FFF2-40B4-BE49-F238E27FC236}">
                <a16:creationId xmlns:a16="http://schemas.microsoft.com/office/drawing/2014/main" id="{767DA1BF-6113-4B01-ADB1-4427B76E09D2}"/>
              </a:ext>
            </a:extLst>
          </p:cNvPr>
          <p:cNvSpPr txBox="1">
            <a:spLocks/>
          </p:cNvSpPr>
          <p:nvPr/>
        </p:nvSpPr>
        <p:spPr>
          <a:xfrm>
            <a:off x="1031860" y="2915578"/>
            <a:ext cx="1803793"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err="1">
                <a:solidFill>
                  <a:srgbClr val="00697C"/>
                </a:solidFill>
                <a:latin typeface="HelveticaNowDisplay Medium" panose="020B0604030202020204" pitchFamily="34" charset="0"/>
                <a:cs typeface="HelveticaNowDisplay Medium" panose="020B0604030202020204" pitchFamily="34" charset="0"/>
              </a:rPr>
              <a:t>Terima</a:t>
            </a:r>
            <a:r>
              <a:rPr lang="en-US" sz="2000" b="1" dirty="0">
                <a:solidFill>
                  <a:srgbClr val="00697C"/>
                </a:solidFill>
                <a:latin typeface="HelveticaNowDisplay Medium" panose="020B0604030202020204" pitchFamily="34" charset="0"/>
                <a:cs typeface="HelveticaNowDisplay Medium" panose="020B0604030202020204" pitchFamily="34" charset="0"/>
              </a:rPr>
              <a:t> </a:t>
            </a:r>
            <a:r>
              <a:rPr lang="en-US" sz="2000" b="1" dirty="0" err="1">
                <a:solidFill>
                  <a:srgbClr val="00697C"/>
                </a:solidFill>
                <a:latin typeface="HelveticaNowDisplay Medium" panose="020B0604030202020204" pitchFamily="34" charset="0"/>
                <a:cs typeface="HelveticaNowDisplay Medium" panose="020B0604030202020204" pitchFamily="34" charset="0"/>
              </a:rPr>
              <a:t>Kasih</a:t>
            </a:r>
            <a:endParaRPr lang="en-US" sz="2000" dirty="0">
              <a:solidFill>
                <a:srgbClr val="00697C"/>
              </a:solidFill>
              <a:latin typeface="HelveticaNowDisplay Medium" panose="020B0604030202020204" pitchFamily="34" charset="0"/>
              <a:cs typeface="HelveticaNowDisplay Medium" panose="020B0604030202020204" pitchFamily="34" charset="0"/>
            </a:endParaRPr>
          </a:p>
        </p:txBody>
      </p:sp>
      <p:sp>
        <p:nvSpPr>
          <p:cNvPr id="48" name="Subtitle 2">
            <a:extLst>
              <a:ext uri="{FF2B5EF4-FFF2-40B4-BE49-F238E27FC236}">
                <a16:creationId xmlns:a16="http://schemas.microsoft.com/office/drawing/2014/main" id="{B46F938B-D5EF-4631-BC25-8231556CCAFF}"/>
              </a:ext>
            </a:extLst>
          </p:cNvPr>
          <p:cNvSpPr txBox="1">
            <a:spLocks/>
          </p:cNvSpPr>
          <p:nvPr/>
        </p:nvSpPr>
        <p:spPr>
          <a:xfrm>
            <a:off x="1031860" y="3315157"/>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Indonesia</a:t>
            </a:r>
            <a:endParaRPr lang="en-US" sz="1600" spc="300" dirty="0">
              <a:latin typeface="HelveticaNowDisplay Light" panose="020B0404030202020204" pitchFamily="34" charset="0"/>
              <a:cs typeface="HelveticaNowDisplay Light" panose="020B0404030202020204" pitchFamily="34" charset="0"/>
            </a:endParaRPr>
          </a:p>
        </p:txBody>
      </p:sp>
      <p:sp>
        <p:nvSpPr>
          <p:cNvPr id="49" name="Title 1">
            <a:extLst>
              <a:ext uri="{FF2B5EF4-FFF2-40B4-BE49-F238E27FC236}">
                <a16:creationId xmlns:a16="http://schemas.microsoft.com/office/drawing/2014/main" id="{767DA1BF-6113-4B01-ADB1-4427B76E09D2}"/>
              </a:ext>
            </a:extLst>
          </p:cNvPr>
          <p:cNvSpPr txBox="1">
            <a:spLocks/>
          </p:cNvSpPr>
          <p:nvPr/>
        </p:nvSpPr>
        <p:spPr>
          <a:xfrm>
            <a:off x="1031860" y="3785420"/>
            <a:ext cx="1803793"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o-LA" sz="2000" b="1" dirty="0">
                <a:solidFill>
                  <a:srgbClr val="00697C"/>
                </a:solidFill>
                <a:latin typeface="HelveticaNowDisplay Medium" panose="020B0604030202020204" pitchFamily="34" charset="0"/>
              </a:rPr>
              <a:t>ຂອບໃຈ </a:t>
            </a:r>
            <a:endParaRPr lang="lo-LA" sz="2000" dirty="0">
              <a:solidFill>
                <a:srgbClr val="00697C"/>
              </a:solidFill>
              <a:latin typeface="HelveticaNowDisplay Medium" panose="020B0604030202020204" pitchFamily="34" charset="0"/>
            </a:endParaRPr>
          </a:p>
        </p:txBody>
      </p:sp>
      <p:sp>
        <p:nvSpPr>
          <p:cNvPr id="50" name="Subtitle 2">
            <a:extLst>
              <a:ext uri="{FF2B5EF4-FFF2-40B4-BE49-F238E27FC236}">
                <a16:creationId xmlns:a16="http://schemas.microsoft.com/office/drawing/2014/main" id="{B46F938B-D5EF-4631-BC25-8231556CCAFF}"/>
              </a:ext>
            </a:extLst>
          </p:cNvPr>
          <p:cNvSpPr txBox="1">
            <a:spLocks/>
          </p:cNvSpPr>
          <p:nvPr/>
        </p:nvSpPr>
        <p:spPr>
          <a:xfrm>
            <a:off x="1031860" y="4176290"/>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Laos</a:t>
            </a:r>
            <a:endParaRPr lang="en-US" sz="1600" spc="300" dirty="0">
              <a:latin typeface="HelveticaNowDisplay Light" panose="020B0404030202020204" pitchFamily="34" charset="0"/>
              <a:cs typeface="HelveticaNowDisplay Light" panose="020B0404030202020204" pitchFamily="34" charset="0"/>
            </a:endParaRPr>
          </a:p>
        </p:txBody>
      </p:sp>
      <p:sp>
        <p:nvSpPr>
          <p:cNvPr id="51" name="Title 1">
            <a:extLst>
              <a:ext uri="{FF2B5EF4-FFF2-40B4-BE49-F238E27FC236}">
                <a16:creationId xmlns:a16="http://schemas.microsoft.com/office/drawing/2014/main" id="{767DA1BF-6113-4B01-ADB1-4427B76E09D2}"/>
              </a:ext>
            </a:extLst>
          </p:cNvPr>
          <p:cNvSpPr txBox="1">
            <a:spLocks/>
          </p:cNvSpPr>
          <p:nvPr/>
        </p:nvSpPr>
        <p:spPr>
          <a:xfrm>
            <a:off x="1031860" y="4653270"/>
            <a:ext cx="1803793"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err="1">
                <a:solidFill>
                  <a:srgbClr val="00697C"/>
                </a:solidFill>
                <a:latin typeface="HelveticaNowDisplay Medium" panose="020B0604030202020204" pitchFamily="34" charset="0"/>
                <a:cs typeface="HelveticaNowDisplay Medium" panose="020B0604030202020204" pitchFamily="34" charset="0"/>
              </a:rPr>
              <a:t>Terima</a:t>
            </a:r>
            <a:r>
              <a:rPr lang="en-US" sz="2000" b="1" dirty="0">
                <a:solidFill>
                  <a:srgbClr val="00697C"/>
                </a:solidFill>
                <a:latin typeface="HelveticaNowDisplay Medium" panose="020B0604030202020204" pitchFamily="34" charset="0"/>
                <a:cs typeface="HelveticaNowDisplay Medium" panose="020B0604030202020204" pitchFamily="34" charset="0"/>
              </a:rPr>
              <a:t> </a:t>
            </a:r>
            <a:r>
              <a:rPr lang="en-US" sz="2000" b="1" dirty="0" err="1">
                <a:solidFill>
                  <a:srgbClr val="00697C"/>
                </a:solidFill>
                <a:latin typeface="HelveticaNowDisplay Medium" panose="020B0604030202020204" pitchFamily="34" charset="0"/>
                <a:cs typeface="HelveticaNowDisplay Medium" panose="020B0604030202020204" pitchFamily="34" charset="0"/>
              </a:rPr>
              <a:t>Kasih</a:t>
            </a:r>
            <a:endParaRPr lang="en-US" sz="2000" dirty="0">
              <a:solidFill>
                <a:srgbClr val="00697C"/>
              </a:solidFill>
              <a:latin typeface="HelveticaNowDisplay Medium" panose="020B0604030202020204" pitchFamily="34" charset="0"/>
              <a:cs typeface="HelveticaNowDisplay Medium" panose="020B0604030202020204" pitchFamily="34" charset="0"/>
            </a:endParaRPr>
          </a:p>
        </p:txBody>
      </p:sp>
      <p:sp>
        <p:nvSpPr>
          <p:cNvPr id="52" name="Subtitle 2">
            <a:extLst>
              <a:ext uri="{FF2B5EF4-FFF2-40B4-BE49-F238E27FC236}">
                <a16:creationId xmlns:a16="http://schemas.microsoft.com/office/drawing/2014/main" id="{B46F938B-D5EF-4631-BC25-8231556CCAFF}"/>
              </a:ext>
            </a:extLst>
          </p:cNvPr>
          <p:cNvSpPr txBox="1">
            <a:spLocks/>
          </p:cNvSpPr>
          <p:nvPr/>
        </p:nvSpPr>
        <p:spPr>
          <a:xfrm>
            <a:off x="1031860" y="5052849"/>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Malaysia</a:t>
            </a:r>
            <a:endParaRPr lang="en-US" sz="1600" spc="300" dirty="0">
              <a:latin typeface="HelveticaNowDisplay Light" panose="020B0404030202020204" pitchFamily="34" charset="0"/>
              <a:cs typeface="HelveticaNowDisplay Light" panose="020B0404030202020204" pitchFamily="34" charset="0"/>
            </a:endParaRPr>
          </a:p>
        </p:txBody>
      </p:sp>
      <p:sp>
        <p:nvSpPr>
          <p:cNvPr id="53" name="Title 1">
            <a:extLst>
              <a:ext uri="{FF2B5EF4-FFF2-40B4-BE49-F238E27FC236}">
                <a16:creationId xmlns:a16="http://schemas.microsoft.com/office/drawing/2014/main" id="{767DA1BF-6113-4B01-ADB1-4427B76E09D2}"/>
              </a:ext>
            </a:extLst>
          </p:cNvPr>
          <p:cNvSpPr txBox="1">
            <a:spLocks/>
          </p:cNvSpPr>
          <p:nvPr/>
        </p:nvSpPr>
        <p:spPr>
          <a:xfrm>
            <a:off x="3609328" y="1262633"/>
            <a:ext cx="2371061"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my-MM" sz="2000" b="1" dirty="0">
                <a:solidFill>
                  <a:srgbClr val="00697C"/>
                </a:solidFill>
                <a:latin typeface="HelveticaNowDisplay Medium" panose="020B0604030202020204" pitchFamily="34" charset="0"/>
              </a:rPr>
              <a:t>ကျေးဇူးတင်ပါတယ် </a:t>
            </a:r>
            <a:endParaRPr lang="my-MM" sz="2000" dirty="0">
              <a:solidFill>
                <a:srgbClr val="00697C"/>
              </a:solidFill>
              <a:latin typeface="HelveticaNowDisplay Medium" panose="020B0604030202020204" pitchFamily="34" charset="0"/>
            </a:endParaRPr>
          </a:p>
        </p:txBody>
      </p:sp>
      <p:sp>
        <p:nvSpPr>
          <p:cNvPr id="54" name="Subtitle 2">
            <a:extLst>
              <a:ext uri="{FF2B5EF4-FFF2-40B4-BE49-F238E27FC236}">
                <a16:creationId xmlns:a16="http://schemas.microsoft.com/office/drawing/2014/main" id="{B46F938B-D5EF-4631-BC25-8231556CCAFF}"/>
              </a:ext>
            </a:extLst>
          </p:cNvPr>
          <p:cNvSpPr txBox="1">
            <a:spLocks/>
          </p:cNvSpPr>
          <p:nvPr/>
        </p:nvSpPr>
        <p:spPr>
          <a:xfrm>
            <a:off x="3904808" y="1653503"/>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Myanmar</a:t>
            </a:r>
            <a:endParaRPr lang="en-US" sz="1600" spc="300" dirty="0">
              <a:latin typeface="HelveticaNowDisplay Light" panose="020B0404030202020204" pitchFamily="34" charset="0"/>
              <a:cs typeface="HelveticaNowDisplay Light" panose="020B0404030202020204" pitchFamily="34" charset="0"/>
            </a:endParaRPr>
          </a:p>
        </p:txBody>
      </p:sp>
      <p:sp>
        <p:nvSpPr>
          <p:cNvPr id="55" name="Title 1">
            <a:extLst>
              <a:ext uri="{FF2B5EF4-FFF2-40B4-BE49-F238E27FC236}">
                <a16:creationId xmlns:a16="http://schemas.microsoft.com/office/drawing/2014/main" id="{767DA1BF-6113-4B01-ADB1-4427B76E09D2}"/>
              </a:ext>
            </a:extLst>
          </p:cNvPr>
          <p:cNvSpPr txBox="1">
            <a:spLocks/>
          </p:cNvSpPr>
          <p:nvPr/>
        </p:nvSpPr>
        <p:spPr>
          <a:xfrm>
            <a:off x="3779449" y="2105684"/>
            <a:ext cx="2020185"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err="1">
                <a:solidFill>
                  <a:srgbClr val="00697C"/>
                </a:solidFill>
                <a:latin typeface="HelveticaNowDisplay Medium" panose="020B0604030202020204" pitchFamily="34" charset="0"/>
                <a:cs typeface="HelveticaNowDisplay Medium" panose="020B0604030202020204" pitchFamily="34" charset="0"/>
              </a:rPr>
              <a:t>Salamat</a:t>
            </a:r>
            <a:r>
              <a:rPr lang="en-US" sz="2000" b="1" dirty="0">
                <a:solidFill>
                  <a:srgbClr val="00697C"/>
                </a:solidFill>
                <a:latin typeface="HelveticaNowDisplay Medium" panose="020B0604030202020204" pitchFamily="34" charset="0"/>
                <a:cs typeface="HelveticaNowDisplay Medium" panose="020B0604030202020204" pitchFamily="34" charset="0"/>
              </a:rPr>
              <a:t> Sa Iyo</a:t>
            </a:r>
            <a:endParaRPr lang="en-US" sz="2000" dirty="0">
              <a:solidFill>
                <a:srgbClr val="00697C"/>
              </a:solidFill>
              <a:latin typeface="HelveticaNowDisplay Medium" panose="020B0604030202020204" pitchFamily="34" charset="0"/>
              <a:cs typeface="HelveticaNowDisplay Medium" panose="020B0604030202020204" pitchFamily="34" charset="0"/>
            </a:endParaRPr>
          </a:p>
        </p:txBody>
      </p:sp>
      <p:sp>
        <p:nvSpPr>
          <p:cNvPr id="56" name="Subtitle 2">
            <a:extLst>
              <a:ext uri="{FF2B5EF4-FFF2-40B4-BE49-F238E27FC236}">
                <a16:creationId xmlns:a16="http://schemas.microsoft.com/office/drawing/2014/main" id="{B46F938B-D5EF-4631-BC25-8231556CCAFF}"/>
              </a:ext>
            </a:extLst>
          </p:cNvPr>
          <p:cNvSpPr txBox="1">
            <a:spLocks/>
          </p:cNvSpPr>
          <p:nvPr/>
        </p:nvSpPr>
        <p:spPr>
          <a:xfrm>
            <a:off x="3904808" y="2496554"/>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Philippines</a:t>
            </a:r>
            <a:endParaRPr lang="en-US" sz="1600" spc="300" dirty="0">
              <a:latin typeface="HelveticaNowDisplay Light" panose="020B0404030202020204" pitchFamily="34" charset="0"/>
              <a:cs typeface="HelveticaNowDisplay Light" panose="020B0404030202020204" pitchFamily="34" charset="0"/>
            </a:endParaRPr>
          </a:p>
        </p:txBody>
      </p:sp>
      <p:sp>
        <p:nvSpPr>
          <p:cNvPr id="57" name="Title 1">
            <a:extLst>
              <a:ext uri="{FF2B5EF4-FFF2-40B4-BE49-F238E27FC236}">
                <a16:creationId xmlns:a16="http://schemas.microsoft.com/office/drawing/2014/main" id="{767DA1BF-6113-4B01-ADB1-4427B76E09D2}"/>
              </a:ext>
            </a:extLst>
          </p:cNvPr>
          <p:cNvSpPr txBox="1">
            <a:spLocks/>
          </p:cNvSpPr>
          <p:nvPr/>
        </p:nvSpPr>
        <p:spPr>
          <a:xfrm>
            <a:off x="3904808" y="2915578"/>
            <a:ext cx="1803793"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a:solidFill>
                  <a:srgbClr val="00697C"/>
                </a:solidFill>
                <a:latin typeface="HelveticaNowDisplay Medium" panose="020B0604030202020204" pitchFamily="34" charset="0"/>
                <a:cs typeface="HelveticaNowDisplay Medium" panose="020B0604030202020204" pitchFamily="34" charset="0"/>
              </a:rPr>
              <a:t>Thank you</a:t>
            </a:r>
            <a:endParaRPr lang="en-US" sz="2000" dirty="0">
              <a:solidFill>
                <a:srgbClr val="00697C"/>
              </a:solidFill>
              <a:latin typeface="HelveticaNowDisplay Medium" panose="020B0604030202020204" pitchFamily="34" charset="0"/>
              <a:cs typeface="HelveticaNowDisplay Medium" panose="020B0604030202020204" pitchFamily="34" charset="0"/>
            </a:endParaRPr>
          </a:p>
        </p:txBody>
      </p:sp>
      <p:sp>
        <p:nvSpPr>
          <p:cNvPr id="58" name="Subtitle 2">
            <a:extLst>
              <a:ext uri="{FF2B5EF4-FFF2-40B4-BE49-F238E27FC236}">
                <a16:creationId xmlns:a16="http://schemas.microsoft.com/office/drawing/2014/main" id="{B46F938B-D5EF-4631-BC25-8231556CCAFF}"/>
              </a:ext>
            </a:extLst>
          </p:cNvPr>
          <p:cNvSpPr txBox="1">
            <a:spLocks/>
          </p:cNvSpPr>
          <p:nvPr/>
        </p:nvSpPr>
        <p:spPr>
          <a:xfrm>
            <a:off x="3904808" y="3315157"/>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Singapore</a:t>
            </a:r>
            <a:endParaRPr lang="en-US" sz="1600" spc="300" dirty="0">
              <a:latin typeface="HelveticaNowDisplay Light" panose="020B0404030202020204" pitchFamily="34" charset="0"/>
              <a:cs typeface="HelveticaNowDisplay Light" panose="020B0404030202020204" pitchFamily="34" charset="0"/>
            </a:endParaRPr>
          </a:p>
        </p:txBody>
      </p:sp>
      <p:sp>
        <p:nvSpPr>
          <p:cNvPr id="59" name="Title 1">
            <a:extLst>
              <a:ext uri="{FF2B5EF4-FFF2-40B4-BE49-F238E27FC236}">
                <a16:creationId xmlns:a16="http://schemas.microsoft.com/office/drawing/2014/main" id="{767DA1BF-6113-4B01-ADB1-4427B76E09D2}"/>
              </a:ext>
            </a:extLst>
          </p:cNvPr>
          <p:cNvSpPr txBox="1">
            <a:spLocks/>
          </p:cNvSpPr>
          <p:nvPr/>
        </p:nvSpPr>
        <p:spPr>
          <a:xfrm>
            <a:off x="3904808" y="3785420"/>
            <a:ext cx="1803793"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h-TH" sz="2000" b="1" dirty="0">
                <a:solidFill>
                  <a:srgbClr val="00697C"/>
                </a:solidFill>
                <a:latin typeface="HelveticaNowDisplay Medium" panose="020B0604030202020204" pitchFamily="34" charset="0"/>
                <a:cs typeface="HelveticaNowDisplay Medium" panose="020B0604030202020204" pitchFamily="34" charset="0"/>
              </a:rPr>
              <a:t>ขอบคุณ</a:t>
            </a:r>
            <a:endParaRPr lang="en-US" sz="2000" dirty="0">
              <a:solidFill>
                <a:srgbClr val="00697C"/>
              </a:solidFill>
              <a:latin typeface="HelveticaNowDisplay Medium" panose="020B0604030202020204" pitchFamily="34" charset="0"/>
              <a:cs typeface="HelveticaNowDisplay Medium" panose="020B0604030202020204" pitchFamily="34" charset="0"/>
            </a:endParaRPr>
          </a:p>
        </p:txBody>
      </p:sp>
      <p:sp>
        <p:nvSpPr>
          <p:cNvPr id="60" name="Subtitle 2">
            <a:extLst>
              <a:ext uri="{FF2B5EF4-FFF2-40B4-BE49-F238E27FC236}">
                <a16:creationId xmlns:a16="http://schemas.microsoft.com/office/drawing/2014/main" id="{B46F938B-D5EF-4631-BC25-8231556CCAFF}"/>
              </a:ext>
            </a:extLst>
          </p:cNvPr>
          <p:cNvSpPr txBox="1">
            <a:spLocks/>
          </p:cNvSpPr>
          <p:nvPr/>
        </p:nvSpPr>
        <p:spPr>
          <a:xfrm>
            <a:off x="3904808" y="4176290"/>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Thailand</a:t>
            </a:r>
            <a:endParaRPr lang="en-US" sz="1600" spc="300" dirty="0">
              <a:latin typeface="HelveticaNowDisplay Light" panose="020B0404030202020204" pitchFamily="34" charset="0"/>
              <a:cs typeface="HelveticaNowDisplay Light" panose="020B0404030202020204" pitchFamily="34" charset="0"/>
            </a:endParaRPr>
          </a:p>
        </p:txBody>
      </p:sp>
      <p:sp>
        <p:nvSpPr>
          <p:cNvPr id="61" name="Title 1">
            <a:extLst>
              <a:ext uri="{FF2B5EF4-FFF2-40B4-BE49-F238E27FC236}">
                <a16:creationId xmlns:a16="http://schemas.microsoft.com/office/drawing/2014/main" id="{767DA1BF-6113-4B01-ADB1-4427B76E09D2}"/>
              </a:ext>
            </a:extLst>
          </p:cNvPr>
          <p:cNvSpPr txBox="1">
            <a:spLocks/>
          </p:cNvSpPr>
          <p:nvPr/>
        </p:nvSpPr>
        <p:spPr>
          <a:xfrm>
            <a:off x="3904808" y="4653270"/>
            <a:ext cx="1803793" cy="49582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2000" b="1" dirty="0">
                <a:solidFill>
                  <a:srgbClr val="00697C"/>
                </a:solidFill>
                <a:cs typeface="HelveticaNowDisplay Medium" panose="020B0604030202020204" pitchFamily="34" charset="0"/>
              </a:rPr>
              <a:t>cảm ơn bạn </a:t>
            </a:r>
            <a:endParaRPr lang="vi-VN" sz="2000" dirty="0">
              <a:solidFill>
                <a:srgbClr val="00697C"/>
              </a:solidFill>
              <a:cs typeface="HelveticaNowDisplay Medium" panose="020B0604030202020204" pitchFamily="34" charset="0"/>
            </a:endParaRPr>
          </a:p>
        </p:txBody>
      </p:sp>
      <p:sp>
        <p:nvSpPr>
          <p:cNvPr id="62" name="Subtitle 2">
            <a:extLst>
              <a:ext uri="{FF2B5EF4-FFF2-40B4-BE49-F238E27FC236}">
                <a16:creationId xmlns:a16="http://schemas.microsoft.com/office/drawing/2014/main" id="{B46F938B-D5EF-4631-BC25-8231556CCAFF}"/>
              </a:ext>
            </a:extLst>
          </p:cNvPr>
          <p:cNvSpPr txBox="1">
            <a:spLocks/>
          </p:cNvSpPr>
          <p:nvPr/>
        </p:nvSpPr>
        <p:spPr>
          <a:xfrm>
            <a:off x="3904808" y="5052849"/>
            <a:ext cx="1803793" cy="25717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spc="300" dirty="0">
                <a:latin typeface="HelveticaNowDisplay Light" panose="020B0404030202020204" pitchFamily="34" charset="0"/>
                <a:cs typeface="HelveticaNowDisplay Light" panose="020B0404030202020204" pitchFamily="34" charset="0"/>
              </a:rPr>
              <a:t>Vietnam</a:t>
            </a:r>
            <a:endParaRPr lang="en-US" sz="1600" spc="300" dirty="0">
              <a:latin typeface="HelveticaNowDisplay Light" panose="020B0404030202020204" pitchFamily="34" charset="0"/>
              <a:cs typeface="HelveticaNowDisplay Light" panose="020B0404030202020204" pitchFamily="34" charset="0"/>
            </a:endParaRPr>
          </a:p>
        </p:txBody>
      </p:sp>
      <p:sp>
        <p:nvSpPr>
          <p:cNvPr id="5" name="Rectangle: Rounded Corners 4">
            <a:extLst>
              <a:ext uri="{FF2B5EF4-FFF2-40B4-BE49-F238E27FC236}">
                <a16:creationId xmlns:a16="http://schemas.microsoft.com/office/drawing/2014/main" id="{0B3952A5-3DE8-4443-8352-4A69383B4D1D}"/>
              </a:ext>
            </a:extLst>
          </p:cNvPr>
          <p:cNvSpPr/>
          <p:nvPr/>
        </p:nvSpPr>
        <p:spPr>
          <a:xfrm>
            <a:off x="2973994" y="5757965"/>
            <a:ext cx="2891246" cy="412655"/>
          </a:xfrm>
          <a:prstGeom prst="roundRect">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6" name="Title 1">
            <a:extLst>
              <a:ext uri="{FF2B5EF4-FFF2-40B4-BE49-F238E27FC236}">
                <a16:creationId xmlns:a16="http://schemas.microsoft.com/office/drawing/2014/main" id="{5D7D7763-703D-4EB3-B99B-011A620A7422}"/>
              </a:ext>
            </a:extLst>
          </p:cNvPr>
          <p:cNvSpPr txBox="1">
            <a:spLocks/>
          </p:cNvSpPr>
          <p:nvPr/>
        </p:nvSpPr>
        <p:spPr>
          <a:xfrm>
            <a:off x="821578" y="5830524"/>
            <a:ext cx="6720840" cy="49582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rgbClr val="00697C"/>
                </a:solidFill>
                <a:latin typeface="HelveticaNowDisplay Regular" panose="020B0504030202020204" pitchFamily="34" charset="0"/>
                <a:cs typeface="HelveticaNowDisplay Regular" panose="020B0504030202020204" pitchFamily="34" charset="0"/>
              </a:rPr>
              <a:t>www.aseanaccess.com</a:t>
            </a:r>
            <a:endParaRPr lang="th-TH" sz="1600" dirty="0">
              <a:solidFill>
                <a:srgbClr val="00697C"/>
              </a:solidFill>
              <a:latin typeface="HelveticaNowDisplay Regular" panose="020B0504030202020204" pitchFamily="34" charset="0"/>
              <a:cs typeface="DB Helvethaica X 87 BlkCond" panose="02000506090000020004" pitchFamily="2" charset="-34"/>
            </a:endParaRPr>
          </a:p>
          <a:p>
            <a:endParaRPr lang="th-TH" sz="1600" dirty="0">
              <a:solidFill>
                <a:srgbClr val="00697C"/>
              </a:solidFill>
              <a:latin typeface="HelveticaNowDisplay Regular" panose="020B0504030202020204" pitchFamily="34" charset="0"/>
              <a:cs typeface="DB Helvethaica X 87 BlkCond" panose="02000506090000020004" pitchFamily="2" charset="-34"/>
            </a:endParaRPr>
          </a:p>
        </p:txBody>
      </p:sp>
      <p:pic>
        <p:nvPicPr>
          <p:cNvPr id="4" name="Graphic 3" descr="Magnifying glass with solid fill">
            <a:extLst>
              <a:ext uri="{FF2B5EF4-FFF2-40B4-BE49-F238E27FC236}">
                <a16:creationId xmlns:a16="http://schemas.microsoft.com/office/drawing/2014/main" id="{F28C0D77-140B-4F25-9803-17DD6F6D448B}"/>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60883" y="5823020"/>
            <a:ext cx="286512" cy="286512"/>
          </a:xfrm>
          <a:prstGeom prst="rect">
            <a:avLst/>
          </a:prstGeom>
        </p:spPr>
      </p:pic>
      <p:sp>
        <p:nvSpPr>
          <p:cNvPr id="39" name="Oval 20">
            <a:extLst>
              <a:ext uri="{FF2B5EF4-FFF2-40B4-BE49-F238E27FC236}">
                <a16:creationId xmlns:a16="http://schemas.microsoft.com/office/drawing/2014/main" id="{F05DEADF-676C-4737-8D71-4E0FE351EDB1}"/>
              </a:ext>
            </a:extLst>
          </p:cNvPr>
          <p:cNvSpPr/>
          <p:nvPr/>
        </p:nvSpPr>
        <p:spPr>
          <a:xfrm>
            <a:off x="2310950" y="5757965"/>
            <a:ext cx="545199" cy="528473"/>
          </a:xfrm>
          <a:prstGeom prst="ellipse">
            <a:avLst/>
          </a:prstGeom>
          <a:solidFill>
            <a:srgbClr val="0069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40" name="Picture 24" descr="A picture containing text, ax, wheel, gear&#10;&#10;Description automatically generated">
            <a:extLst>
              <a:ext uri="{FF2B5EF4-FFF2-40B4-BE49-F238E27FC236}">
                <a16:creationId xmlns:a16="http://schemas.microsoft.com/office/drawing/2014/main" id="{BD13BE29-B0F7-4B5A-A5AD-35AB07913A32}"/>
              </a:ext>
            </a:extLst>
          </p:cNvPr>
          <p:cNvPicPr>
            <a:picLocks noChangeAspect="1"/>
          </p:cNvPicPr>
          <p:nvPr/>
        </p:nvPicPr>
        <p:blipFill rotWithShape="1">
          <a:blip r:embed="rId5">
            <a:extLst>
              <a:ext uri="{28A0092B-C50C-407E-A947-70E740481C1C}">
                <a14:useLocalDpi xmlns:a14="http://schemas.microsoft.com/office/drawing/2010/main" val="0"/>
              </a:ext>
            </a:extLst>
          </a:blip>
          <a:srcRect r="77752" b="-19632"/>
          <a:stretch/>
        </p:blipFill>
        <p:spPr>
          <a:xfrm>
            <a:off x="2505892" y="5830524"/>
            <a:ext cx="259266" cy="397650"/>
          </a:xfrm>
          <a:prstGeom prst="rect">
            <a:avLst/>
          </a:prstGeom>
        </p:spPr>
      </p:pic>
      <p:sp>
        <p:nvSpPr>
          <p:cNvPr id="44" name="Subtitle 2">
            <a:extLst>
              <a:ext uri="{FF2B5EF4-FFF2-40B4-BE49-F238E27FC236}">
                <a16:creationId xmlns:a16="http://schemas.microsoft.com/office/drawing/2014/main" id="{B46F938B-D5EF-4631-BC25-8231556CCAFF}"/>
              </a:ext>
            </a:extLst>
          </p:cNvPr>
          <p:cNvSpPr txBox="1">
            <a:spLocks/>
          </p:cNvSpPr>
          <p:nvPr/>
        </p:nvSpPr>
        <p:spPr>
          <a:xfrm>
            <a:off x="7126546" y="5785622"/>
            <a:ext cx="4659748" cy="47328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latin typeface="HelveticaNowDisplay Medium" panose="020B0604030202020204" pitchFamily="34" charset="0"/>
                <a:cs typeface="HelveticaNowDisplay Medium" panose="020B0604030202020204" pitchFamily="34" charset="0"/>
              </a:rPr>
              <a:t>Credit photo : Organization/Photographer’s name</a:t>
            </a:r>
            <a:endParaRPr lang="th-TH" sz="1600" i="1" dirty="0">
              <a:latin typeface="HelveticaNowDisplay Medium" panose="020B0604030202020204" pitchFamily="34" charset="0"/>
            </a:endParaRPr>
          </a:p>
        </p:txBody>
      </p:sp>
      <p:sp>
        <p:nvSpPr>
          <p:cNvPr id="64" name="Rechteck 63"/>
          <p:cNvSpPr/>
          <p:nvPr/>
        </p:nvSpPr>
        <p:spPr>
          <a:xfrm>
            <a:off x="7988777" y="2280571"/>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5" name="Subtitle 2">
            <a:extLst>
              <a:ext uri="{FF2B5EF4-FFF2-40B4-BE49-F238E27FC236}">
                <a16:creationId xmlns:a16="http://schemas.microsoft.com/office/drawing/2014/main" id="{B46F938B-D5EF-4631-BC25-8231556CCAFF}"/>
              </a:ext>
            </a:extLst>
          </p:cNvPr>
          <p:cNvSpPr txBox="1">
            <a:spLocks/>
          </p:cNvSpPr>
          <p:nvPr/>
        </p:nvSpPr>
        <p:spPr>
          <a:xfrm>
            <a:off x="8476183" y="2576501"/>
            <a:ext cx="1932979" cy="4527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600" i="1" dirty="0">
                <a:solidFill>
                  <a:schemeClr val="bg1">
                    <a:lumMod val="50000"/>
                  </a:schemeClr>
                </a:solidFill>
                <a:latin typeface="HelveticaNowDisplay Medium" panose="020B0604030202020204" pitchFamily="34" charset="0"/>
                <a:cs typeface="HelveticaNowDisplay Medium" panose="020B0604030202020204" pitchFamily="34" charset="0"/>
              </a:rPr>
              <a:t>Image place holder</a:t>
            </a:r>
            <a:endParaRPr lang="th-TH" sz="1600" i="1" dirty="0">
              <a:solidFill>
                <a:schemeClr val="bg1">
                  <a:lumMod val="50000"/>
                </a:schemeClr>
              </a:solidFill>
              <a:latin typeface="HelveticaNowDisplay Medium" panose="020B0604030202020204" pitchFamily="34" charset="0"/>
            </a:endParaRPr>
          </a:p>
        </p:txBody>
      </p:sp>
      <p:sp>
        <p:nvSpPr>
          <p:cNvPr id="69" name="Rechteck 68"/>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2" name="Subtitle 2">
            <a:extLst>
              <a:ext uri="{FF2B5EF4-FFF2-40B4-BE49-F238E27FC236}">
                <a16:creationId xmlns:a16="http://schemas.microsoft.com/office/drawing/2014/main" id="{B46F938B-D5EF-4631-BC25-8231556CCAFF}"/>
              </a:ext>
            </a:extLst>
          </p:cNvPr>
          <p:cNvSpPr txBox="1">
            <a:spLocks/>
          </p:cNvSpPr>
          <p:nvPr/>
        </p:nvSpPr>
        <p:spPr>
          <a:xfrm>
            <a:off x="12316528" y="343838"/>
            <a:ext cx="2907792" cy="3257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Title font: HelveticaNowDisplayBlack (40 pt)</a:t>
            </a:r>
          </a:p>
          <a:p>
            <a:pPr algn="l">
              <a:lnSpc>
                <a:spcPct val="150000"/>
              </a:lnSpc>
            </a:pPr>
            <a:endParaRPr lang="de-DE" sz="900" i="1" dirty="0">
              <a:solidFill>
                <a:schemeClr val="bg1">
                  <a:lumMod val="50000"/>
                </a:schemeClr>
              </a:solidFill>
              <a:latin typeface="HelveticaNowDisplay Medium" panose="020B0604030202020204" pitchFamily="34" charset="0"/>
            </a:endParaRPr>
          </a:p>
        </p:txBody>
      </p:sp>
      <p:sp>
        <p:nvSpPr>
          <p:cNvPr id="75" name="Rechteck 74"/>
          <p:cNvSpPr/>
          <p:nvPr/>
        </p:nvSpPr>
        <p:spPr>
          <a:xfrm>
            <a:off x="12316528" y="1194391"/>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6" name="Subtitle 2">
            <a:extLst>
              <a:ext uri="{FF2B5EF4-FFF2-40B4-BE49-F238E27FC236}">
                <a16:creationId xmlns:a16="http://schemas.microsoft.com/office/drawing/2014/main" id="{B46F938B-D5EF-4631-BC25-8231556CCAFF}"/>
              </a:ext>
            </a:extLst>
          </p:cNvPr>
          <p:cNvSpPr txBox="1">
            <a:spLocks/>
          </p:cNvSpPr>
          <p:nvPr/>
        </p:nvSpPr>
        <p:spPr>
          <a:xfrm>
            <a:off x="12316528" y="1515064"/>
            <a:ext cx="2907792" cy="507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solidFill>
                <a:latin typeface="HelveticaNowDisplay Medium" panose="020B0604030202020204" pitchFamily="34" charset="0"/>
              </a:rPr>
              <a:t>Credit font: HelveticNowDisplayMedium (16 pt)  </a:t>
            </a:r>
            <a:endParaRPr lang="th-TH" sz="900" i="1" dirty="0">
              <a:solidFill>
                <a:schemeClr val="bg1"/>
              </a:solidFill>
              <a:latin typeface="HelveticaNowDisplay Medium" panose="020B0604030202020204" pitchFamily="34" charset="0"/>
            </a:endParaRPr>
          </a:p>
        </p:txBody>
      </p:sp>
    </p:spTree>
    <p:extLst>
      <p:ext uri="{BB962C8B-B14F-4D97-AF65-F5344CB8AC3E}">
        <p14:creationId xmlns:p14="http://schemas.microsoft.com/office/powerpoint/2010/main" val="534285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AAC01BA7-65A1-48EA-974E-7BD6081A175C}"/>
              </a:ext>
            </a:extLst>
          </p:cNvPr>
          <p:cNvPicPr>
            <a:picLocks noChangeAspect="1"/>
          </p:cNvPicPr>
          <p:nvPr/>
        </p:nvPicPr>
        <p:blipFill rotWithShape="1">
          <a:blip r:embed="rId2">
            <a:extLst>
              <a:ext uri="{28A0092B-C50C-407E-A947-70E740481C1C}">
                <a14:useLocalDpi xmlns:a14="http://schemas.microsoft.com/office/drawing/2010/main" val="0"/>
              </a:ext>
            </a:extLst>
          </a:blip>
          <a:srcRect r="54518"/>
          <a:stretch/>
        </p:blipFill>
        <p:spPr>
          <a:xfrm>
            <a:off x="1" y="1673"/>
            <a:ext cx="5230913" cy="6466239"/>
          </a:xfrm>
          <a:prstGeom prst="rect">
            <a:avLst/>
          </a:prstGeom>
        </p:spPr>
      </p:pic>
      <p:sp>
        <p:nvSpPr>
          <p:cNvPr id="11" name="Oval 10">
            <a:extLst>
              <a:ext uri="{FF2B5EF4-FFF2-40B4-BE49-F238E27FC236}">
                <a16:creationId xmlns:a16="http://schemas.microsoft.com/office/drawing/2014/main" id="{B3AAF990-D263-487E-8A65-5EADD5D45F42}"/>
              </a:ext>
            </a:extLst>
          </p:cNvPr>
          <p:cNvSpPr/>
          <p:nvPr/>
        </p:nvSpPr>
        <p:spPr>
          <a:xfrm>
            <a:off x="912930" y="1364682"/>
            <a:ext cx="3685195" cy="368519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pic>
        <p:nvPicPr>
          <p:cNvPr id="10" name="Picture 9" descr="Logo, company name&#10;&#10;Description automatically generated">
            <a:extLst>
              <a:ext uri="{FF2B5EF4-FFF2-40B4-BE49-F238E27FC236}">
                <a16:creationId xmlns:a16="http://schemas.microsoft.com/office/drawing/2014/main" id="{E05FAE6A-AA0D-4BFD-9749-4940FCA950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144" y="1644825"/>
            <a:ext cx="3304307" cy="3304307"/>
          </a:xfrm>
          <a:prstGeom prst="rect">
            <a:avLst/>
          </a:prstGeom>
        </p:spPr>
      </p:pic>
      <p:sp>
        <p:nvSpPr>
          <p:cNvPr id="9" name="Rechteck 8"/>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Subtitle 2">
            <a:extLst>
              <a:ext uri="{FF2B5EF4-FFF2-40B4-BE49-F238E27FC236}">
                <a16:creationId xmlns:a16="http://schemas.microsoft.com/office/drawing/2014/main" id="{B46F938B-D5EF-4631-BC25-8231556CCAFF}"/>
              </a:ext>
            </a:extLst>
          </p:cNvPr>
          <p:cNvSpPr txBox="1">
            <a:spLocks/>
          </p:cNvSpPr>
          <p:nvPr/>
        </p:nvSpPr>
        <p:spPr>
          <a:xfrm>
            <a:off x="12316528" y="151401"/>
            <a:ext cx="2907792" cy="75873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de-DE" sz="900" i="1" dirty="0">
                <a:solidFill>
                  <a:schemeClr val="bg1">
                    <a:lumMod val="50000"/>
                  </a:schemeClr>
                </a:solidFill>
                <a:latin typeface="HelveticaNowDisplay Medium" panose="020B0604030202020204" pitchFamily="34" charset="0"/>
              </a:rPr>
              <a:t>Title 1 font: HelveticaNowDisplayBlack (50pt) </a:t>
            </a:r>
          </a:p>
          <a:p>
            <a:pPr algn="l">
              <a:lnSpc>
                <a:spcPct val="150000"/>
              </a:lnSpc>
            </a:pPr>
            <a:r>
              <a:rPr lang="de-DE" sz="900" i="1" dirty="0">
                <a:solidFill>
                  <a:schemeClr val="bg1">
                    <a:lumMod val="50000"/>
                  </a:schemeClr>
                </a:solidFill>
                <a:latin typeface="HelveticaNowDisplay Medium" panose="020B0604030202020204" pitchFamily="34" charset="0"/>
              </a:rPr>
              <a:t>Title 2 font: HelveticaNowDisplay Light (36pt) </a:t>
            </a:r>
            <a:endParaRPr lang="th-TH" sz="900" i="1" dirty="0">
              <a:solidFill>
                <a:schemeClr val="bg1">
                  <a:lumMod val="50000"/>
                </a:schemeClr>
              </a:solidFill>
              <a:latin typeface="HelveticaNowDisplay Medium" panose="020B0604030202020204" pitchFamily="34" charset="0"/>
            </a:endParaRPr>
          </a:p>
        </p:txBody>
      </p:sp>
      <p:sp>
        <p:nvSpPr>
          <p:cNvPr id="17" name="Title 1">
            <a:extLst>
              <a:ext uri="{FF2B5EF4-FFF2-40B4-BE49-F238E27FC236}">
                <a16:creationId xmlns:a16="http://schemas.microsoft.com/office/drawing/2014/main" id="{678CB837-E39D-4B92-A764-18032C533574}"/>
              </a:ext>
            </a:extLst>
          </p:cNvPr>
          <p:cNvSpPr txBox="1">
            <a:spLocks/>
          </p:cNvSpPr>
          <p:nvPr/>
        </p:nvSpPr>
        <p:spPr>
          <a:xfrm>
            <a:off x="5431993" y="2424440"/>
            <a:ext cx="6048375" cy="111918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dirty="0">
                <a:solidFill>
                  <a:srgbClr val="EE2428"/>
                </a:solidFill>
                <a:latin typeface="HelveticaNowDisplay Black" panose="020B0A04030202020204" pitchFamily="34" charset="0"/>
                <a:cs typeface="HelveticaNowDisplay Black" panose="020B0A04030202020204" pitchFamily="34" charset="0"/>
              </a:rPr>
              <a:t>POWER  POINT</a:t>
            </a:r>
            <a:endParaRPr lang="th-TH" sz="5000" dirty="0">
              <a:solidFill>
                <a:srgbClr val="EE2428"/>
              </a:solidFill>
              <a:latin typeface="HelveticaNowDisplay Black" panose="020B0A04030202020204" pitchFamily="34" charset="0"/>
            </a:endParaRPr>
          </a:p>
        </p:txBody>
      </p:sp>
      <p:sp>
        <p:nvSpPr>
          <p:cNvPr id="18" name="Title 1">
            <a:extLst>
              <a:ext uri="{FF2B5EF4-FFF2-40B4-BE49-F238E27FC236}">
                <a16:creationId xmlns:a16="http://schemas.microsoft.com/office/drawing/2014/main" id="{95752026-33D2-46AA-86A5-29F4EB22C6A3}"/>
              </a:ext>
            </a:extLst>
          </p:cNvPr>
          <p:cNvSpPr txBox="1">
            <a:spLocks/>
          </p:cNvSpPr>
          <p:nvPr/>
        </p:nvSpPr>
        <p:spPr>
          <a:xfrm>
            <a:off x="5431993" y="3417204"/>
            <a:ext cx="6048462" cy="7187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spc="600" dirty="0">
                <a:solidFill>
                  <a:srgbClr val="1B448A"/>
                </a:solidFill>
                <a:latin typeface="HelveticaNowDisplay Light" panose="020B0404030202020204" pitchFamily="34" charset="0"/>
                <a:cs typeface="HelveticaNowDisplay Light" panose="020B0404030202020204" pitchFamily="34" charset="0"/>
              </a:rPr>
              <a:t>PRESENTATION</a:t>
            </a:r>
            <a:endParaRPr lang="th-TH" sz="3600" spc="600" dirty="0">
              <a:solidFill>
                <a:srgbClr val="1B448A"/>
              </a:solidFill>
              <a:latin typeface="HelveticaNowDisplay Light" panose="020B0404030202020204" pitchFamily="34" charset="0"/>
            </a:endParaRPr>
          </a:p>
        </p:txBody>
      </p:sp>
    </p:spTree>
    <p:extLst>
      <p:ext uri="{BB962C8B-B14F-4D97-AF65-F5344CB8AC3E}">
        <p14:creationId xmlns:p14="http://schemas.microsoft.com/office/powerpoint/2010/main" val="2098529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2316528" y="0"/>
            <a:ext cx="2907792" cy="1013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p:nvSpPr>
        <p:spPr>
          <a:xfrm>
            <a:off x="12316528" y="1194391"/>
            <a:ext cx="2907792" cy="101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lumMod val="50000"/>
                </a:schemeClr>
              </a:solidFill>
            </a:endParaRPr>
          </a:p>
        </p:txBody>
      </p:sp>
      <p:sp>
        <p:nvSpPr>
          <p:cNvPr id="4" name="Rechteck 3"/>
          <p:cNvSpPr/>
          <p:nvPr/>
        </p:nvSpPr>
        <p:spPr>
          <a:xfrm>
            <a:off x="12316528" y="2388782"/>
            <a:ext cx="2907792" cy="1013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79629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1004</Words>
  <Application>Microsoft Office PowerPoint</Application>
  <PresentationFormat>Widescreen</PresentationFormat>
  <Paragraphs>133</Paragraphs>
  <Slides>12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Futura Condensed Extra</vt:lpstr>
      <vt:lpstr>HelveticaNowDisplay Bold</vt:lpstr>
      <vt:lpstr>HelveticaNowDisplay Regular</vt:lpstr>
      <vt:lpstr>Arial</vt:lpstr>
      <vt:lpstr>Calibri</vt:lpstr>
      <vt:lpstr>HelveticaNowDisplay Light</vt:lpstr>
      <vt:lpstr>HelveticaNowDisplay Medium</vt:lpstr>
      <vt:lpstr>HelveticaNowDisplay 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POINT</dc:title>
  <dc:creator>3674</dc:creator>
  <cp:lastModifiedBy>triin udris</cp:lastModifiedBy>
  <cp:revision>35</cp:revision>
  <dcterms:created xsi:type="dcterms:W3CDTF">2021-08-18T09:52:18Z</dcterms:created>
  <dcterms:modified xsi:type="dcterms:W3CDTF">2021-12-08T14:22:48Z</dcterms:modified>
</cp:coreProperties>
</file>